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Baloo 2 SemiBold"/>
      <p:regular r:id="rId51"/>
      <p:bold r:id="rId52"/>
    </p:embeddedFont>
    <p:embeddedFont>
      <p:font typeface="Baskervville"/>
      <p:regular r:id="rId53"/>
      <p:italic r:id="rId54"/>
    </p:embeddedFont>
    <p:embeddedFont>
      <p:font typeface="Bebas Neue"/>
      <p:regular r:id="rId55"/>
    </p:embeddedFont>
    <p:embeddedFont>
      <p:font typeface="Bungee"/>
      <p:regular r:id="rId56"/>
    </p:embeddedFont>
    <p:embeddedFont>
      <p:font typeface="Baloo 2"/>
      <p:regular r:id="rId57"/>
      <p:bold r:id="rId58"/>
    </p:embeddedFont>
    <p:embeddedFont>
      <p:font typeface="PT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5">
          <p15:clr>
            <a:srgbClr val="9AA0A6"/>
          </p15:clr>
        </p15:guide>
        <p15:guide id="2" orient="horz" pos="677">
          <p15:clr>
            <a:srgbClr val="9AA0A6"/>
          </p15:clr>
        </p15:guide>
        <p15:guide id="3" pos="457">
          <p15:clr>
            <a:srgbClr val="9AA0A6"/>
          </p15:clr>
        </p15:guide>
        <p15:guide id="4" pos="1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8C0689-ADE6-453B-946F-DDE8C424CBE8}">
  <a:tblStyle styleId="{788C0689-ADE6-453B-946F-DDE8C424CB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5" orient="horz"/>
        <p:guide pos="677" orient="horz"/>
        <p:guide pos="457"/>
        <p:guide pos="1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TSans-boldItalic.fntdata"/><Relationship Id="rId61" Type="http://schemas.openxmlformats.org/officeDocument/2006/relationships/font" Target="fonts/PTSa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T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loo2SemiBold-regular.fntdata"/><Relationship Id="rId50" Type="http://schemas.openxmlformats.org/officeDocument/2006/relationships/slide" Target="slides/slide44.xml"/><Relationship Id="rId53" Type="http://schemas.openxmlformats.org/officeDocument/2006/relationships/font" Target="fonts/Baskervville-regular.fntdata"/><Relationship Id="rId52" Type="http://schemas.openxmlformats.org/officeDocument/2006/relationships/font" Target="fonts/Baloo2SemiBold-bold.fntdata"/><Relationship Id="rId11" Type="http://schemas.openxmlformats.org/officeDocument/2006/relationships/slide" Target="slides/slide5.xml"/><Relationship Id="rId55" Type="http://schemas.openxmlformats.org/officeDocument/2006/relationships/font" Target="fonts/BebasNeue-regular.fntdata"/><Relationship Id="rId10" Type="http://schemas.openxmlformats.org/officeDocument/2006/relationships/slide" Target="slides/slide4.xml"/><Relationship Id="rId54" Type="http://schemas.openxmlformats.org/officeDocument/2006/relationships/font" Target="fonts/Baskervville-italic.fntdata"/><Relationship Id="rId13" Type="http://schemas.openxmlformats.org/officeDocument/2006/relationships/slide" Target="slides/slide7.xml"/><Relationship Id="rId57" Type="http://schemas.openxmlformats.org/officeDocument/2006/relationships/font" Target="fonts/Baloo2-regular.fntdata"/><Relationship Id="rId12" Type="http://schemas.openxmlformats.org/officeDocument/2006/relationships/slide" Target="slides/slide6.xml"/><Relationship Id="rId56" Type="http://schemas.openxmlformats.org/officeDocument/2006/relationships/font" Target="fonts/Bungee-regular.fntdata"/><Relationship Id="rId15" Type="http://schemas.openxmlformats.org/officeDocument/2006/relationships/slide" Target="slides/slide9.xml"/><Relationship Id="rId59" Type="http://schemas.openxmlformats.org/officeDocument/2006/relationships/font" Target="fonts/PTSans-regular.fntdata"/><Relationship Id="rId14" Type="http://schemas.openxmlformats.org/officeDocument/2006/relationships/slide" Target="slides/slide8.xml"/><Relationship Id="rId58" Type="http://schemas.openxmlformats.org/officeDocument/2006/relationships/font" Target="fonts/Baloo2-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316a7e439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316a7e439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316fb357c94_1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316fb357c94_1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316fb357c94_1_1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316fb357c94_1_1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total violations, severity breakdown, most common violations, total number of revisions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316fb357c94_1_7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316fb357c94_1_7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316fb357c94_1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316fb357c94_1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316fb357c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316fb357c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16fb357c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316fb357c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Renamed title of schedule, </a:t>
            </a:r>
            <a:r>
              <a:rPr lang="en"/>
              <a:t>added</a:t>
            </a:r>
            <a:r>
              <a:rPr lang="en"/>
              <a:t> “Plan” button underneath schedule (H10: Help and Documentation, HE #33)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316fb357c94_1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316fb357c94_1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change addresses some heuristics relating to difficulty of use -&gt; unclear who you’re messaging (H6: Recognition not Recall, HE #27), size difference between copy button and message button (H8: Aesthetic &amp; Minimalist Design, HE #28)</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318e1f7952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318e1f7952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316fb357c94_1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316fb357c94_1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16fb357c94_1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316fb357c94_1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Standardized planet sizes (H12: Value Alignment &amp; Inclusion, HE #30),</a:t>
            </a:r>
            <a:endParaRPr/>
          </a:p>
          <a:p>
            <a:pPr indent="0" lvl="0" marL="0" rtl="0" algn="l">
              <a:spcBef>
                <a:spcPts val="0"/>
              </a:spcBef>
              <a:spcAft>
                <a:spcPts val="0"/>
              </a:spcAft>
              <a:buNone/>
            </a:pPr>
            <a:r>
              <a:rPr lang="en"/>
              <a:t>Added names to planets (H6: Recognition not Recall, HE #29)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316a7e43962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316a7e43962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317093ced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317093ced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316fb357c94_1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316fb357c94_1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317093ced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317093ced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16fb357c94_1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316fb357c94_1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post visibility feature (H12: Value Alignment &amp; Inclusion, HE #42)</a:t>
            </a:r>
            <a:endParaRPr/>
          </a:p>
          <a:p>
            <a:pPr indent="0" lvl="0" marL="0" rtl="0" algn="l">
              <a:spcBef>
                <a:spcPts val="0"/>
              </a:spcBef>
              <a:spcAft>
                <a:spcPts val="0"/>
              </a:spcAft>
              <a:buNone/>
            </a:pPr>
            <a:r>
              <a:rPr lang="en"/>
              <a:t>Also addresses shortcut from visibility screen moving to wrong screen without warning (H5: Error Prevention, HE #41), clicked send before knowing to set visibility for complex task (H9: Help Users with Errors, HE #38), and not knowing visibility of a post after sending it (H1: Visibility of System Status, HE #34)</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317093ced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317093ced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317093ceda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317093ceda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316fb357c94_1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316fb357c94_1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inconsistencies between “SET status” and “MY planet” and “MY orbit” by renaming all text (H2: Match b/w System &amp; World, HE #36) which also makes navigation bar more concise (H8: Aesthetic &amp; Minimalist Design, HE #37)</a:t>
            </a:r>
            <a:endParaRPr/>
          </a:p>
          <a:p>
            <a:pPr indent="0" lvl="0" marL="0" rtl="0" algn="l">
              <a:spcBef>
                <a:spcPts val="0"/>
              </a:spcBef>
              <a:spcAft>
                <a:spcPts val="0"/>
              </a:spcAft>
              <a:buNone/>
            </a:pPr>
            <a:r>
              <a:rPr lang="en"/>
              <a:t>Renamed “orbit” text to “Galaxy” both on navbar and throughout application (H6: Recognition not Recall, HE #40)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316fb357c94_1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316fb357c94_1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16fb357c9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16fb357c9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back buttons to onboarding screen (HE #18)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316fb357c94_1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316fb357c94_1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316f1227841_0_3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316f1227841_0_3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316fb357c94_1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316fb357c94_1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pending invite system, revamped organization system to be cosmetic only (friends do not need to be “invited” into groups because they are only an organization tool, like how you can organize Discord servers into groups) that you can add/remove at any time -&gt; this addresses some errors with editing who is in a galaxy (HE #39) and having no back button in the invite page (HE #18)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316fb357c94_1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316fb357c94_1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316fb357c94_1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316fb357c94_1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316fb357c94_1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316fb357c94_1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316fb357c94_1_4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316fb357c94_1_4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g316fb357c94_1_5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316fb357c94_1_5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16fb357c94_1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16fb357c94_1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316fb357c94_1_1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316fb357c94_1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React Native, Expo, Supabase, Visual Studio, Figma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316fb357c94_1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316fb357c94_1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Attached image is our database (Supabase backend)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316fb357c94_1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316fb357c94_1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Attached image is our database (Supabase backend)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16f1227841_0_5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316f1227841_0_5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C800"/>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316fb357c94_1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316fb357c94_1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16fb357c94_1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316fb357c94_1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316fb357c94_1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316fb357c94_1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318e4a115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318e4a115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316fb357c94_1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316fb357c94_1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316f1227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316f1227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316f1227841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316f1227841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316f1227841_0_5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316f1227841_0_5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316fb357c94_1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316fb357c94_1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316fb357c94_1_7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316fb357c94_1_7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20652" y="-237526"/>
            <a:ext cx="9985428" cy="5618664"/>
            <a:chOff x="-420652" y="-237526"/>
            <a:chExt cx="9985428" cy="5618664"/>
          </a:xfrm>
        </p:grpSpPr>
        <p:grpSp>
          <p:nvGrpSpPr>
            <p:cNvPr id="10" name="Google Shape;10;p2"/>
            <p:cNvGrpSpPr/>
            <p:nvPr/>
          </p:nvGrpSpPr>
          <p:grpSpPr>
            <a:xfrm>
              <a:off x="-420652" y="-237526"/>
              <a:ext cx="9985428" cy="5618664"/>
              <a:chOff x="-308903" y="-174652"/>
              <a:chExt cx="9761881" cy="5492878"/>
            </a:xfrm>
          </p:grpSpPr>
          <p:grpSp>
            <p:nvGrpSpPr>
              <p:cNvPr id="11" name="Google Shape;11;p2"/>
              <p:cNvGrpSpPr/>
              <p:nvPr/>
            </p:nvGrpSpPr>
            <p:grpSpPr>
              <a:xfrm>
                <a:off x="-308903" y="-174652"/>
                <a:ext cx="9761881" cy="5492878"/>
                <a:chOff x="-55800" y="-32250"/>
                <a:chExt cx="9255600" cy="5208000"/>
              </a:xfrm>
            </p:grpSpPr>
            <p:grpSp>
              <p:nvGrpSpPr>
                <p:cNvPr id="12" name="Google Shape;12;p2"/>
                <p:cNvGrpSpPr/>
                <p:nvPr/>
              </p:nvGrpSpPr>
              <p:grpSpPr>
                <a:xfrm>
                  <a:off x="466275" y="-32250"/>
                  <a:ext cx="8211450" cy="5208000"/>
                  <a:chOff x="520025" y="-32650"/>
                  <a:chExt cx="8211450" cy="5208000"/>
                </a:xfrm>
              </p:grpSpPr>
              <p:cxnSp>
                <p:nvCxnSpPr>
                  <p:cNvPr id="13" name="Google Shape;13;p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 name="Google Shape;14;p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 name="Google Shape;15;p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 name="Google Shape;16;p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 name="Google Shape;17;p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8" name="Google Shape;18;p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9" name="Google Shape;19;p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0" name="Google Shape;20;p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1" name="Google Shape;21;p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 name="Google Shape;22;p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 name="Google Shape;23;p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4" name="Google Shape;24;p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5" name="Google Shape;25;p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6" name="Google Shape;26;p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7" name="Google Shape;27;p2"/>
                <p:cNvGrpSpPr/>
                <p:nvPr/>
              </p:nvGrpSpPr>
              <p:grpSpPr>
                <a:xfrm>
                  <a:off x="-55800" y="440450"/>
                  <a:ext cx="9255600" cy="4262600"/>
                  <a:chOff x="-72950" y="412825"/>
                  <a:chExt cx="9255600" cy="4262600"/>
                </a:xfrm>
              </p:grpSpPr>
              <p:cxnSp>
                <p:nvCxnSpPr>
                  <p:cNvPr id="28" name="Google Shape;28;p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 name="Google Shape;29;p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0" name="Google Shape;30;p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1" name="Google Shape;31;p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2" name="Google Shape;32;p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 name="Google Shape;33;p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 name="Google Shape;34;p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5" name="Google Shape;35;p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6" name="Google Shape;36;p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7" name="Google Shape;37;p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2"/>
          <p:cNvSpPr txBox="1"/>
          <p:nvPr>
            <p:ph type="ctrTitle"/>
          </p:nvPr>
        </p:nvSpPr>
        <p:spPr>
          <a:xfrm>
            <a:off x="981425" y="1183950"/>
            <a:ext cx="7178100" cy="222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7" name="Google Shape;57;p2"/>
          <p:cNvSpPr txBox="1"/>
          <p:nvPr>
            <p:ph idx="1" type="subTitle"/>
          </p:nvPr>
        </p:nvSpPr>
        <p:spPr>
          <a:xfrm>
            <a:off x="981425" y="3747675"/>
            <a:ext cx="7178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2" name="Shape 462"/>
        <p:cNvGrpSpPr/>
        <p:nvPr/>
      </p:nvGrpSpPr>
      <p:grpSpPr>
        <a:xfrm>
          <a:off x="0" y="0"/>
          <a:ext cx="0" cy="0"/>
          <a:chOff x="0" y="0"/>
          <a:chExt cx="0" cy="0"/>
        </a:xfrm>
      </p:grpSpPr>
      <p:grpSp>
        <p:nvGrpSpPr>
          <p:cNvPr id="463" name="Google Shape;463;p11"/>
          <p:cNvGrpSpPr/>
          <p:nvPr/>
        </p:nvGrpSpPr>
        <p:grpSpPr>
          <a:xfrm>
            <a:off x="-420652" y="-237526"/>
            <a:ext cx="9985428" cy="5618664"/>
            <a:chOff x="-420652" y="-237526"/>
            <a:chExt cx="9985428" cy="5618664"/>
          </a:xfrm>
        </p:grpSpPr>
        <p:grpSp>
          <p:nvGrpSpPr>
            <p:cNvPr id="464" name="Google Shape;464;p11"/>
            <p:cNvGrpSpPr/>
            <p:nvPr/>
          </p:nvGrpSpPr>
          <p:grpSpPr>
            <a:xfrm>
              <a:off x="-420652" y="-237526"/>
              <a:ext cx="9985428" cy="5618664"/>
              <a:chOff x="-308903" y="-174652"/>
              <a:chExt cx="9761881" cy="5492878"/>
            </a:xfrm>
          </p:grpSpPr>
          <p:grpSp>
            <p:nvGrpSpPr>
              <p:cNvPr id="465" name="Google Shape;465;p11"/>
              <p:cNvGrpSpPr/>
              <p:nvPr/>
            </p:nvGrpSpPr>
            <p:grpSpPr>
              <a:xfrm>
                <a:off x="-308903" y="-174652"/>
                <a:ext cx="9761881" cy="5492878"/>
                <a:chOff x="-55800" y="-32250"/>
                <a:chExt cx="9255600" cy="5208000"/>
              </a:xfrm>
            </p:grpSpPr>
            <p:grpSp>
              <p:nvGrpSpPr>
                <p:cNvPr id="466" name="Google Shape;466;p11"/>
                <p:cNvGrpSpPr/>
                <p:nvPr/>
              </p:nvGrpSpPr>
              <p:grpSpPr>
                <a:xfrm>
                  <a:off x="466275" y="-32250"/>
                  <a:ext cx="8211450" cy="5208000"/>
                  <a:chOff x="520025" y="-32650"/>
                  <a:chExt cx="8211450" cy="5208000"/>
                </a:xfrm>
              </p:grpSpPr>
              <p:cxnSp>
                <p:nvCxnSpPr>
                  <p:cNvPr id="467" name="Google Shape;467;p1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68" name="Google Shape;468;p1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69" name="Google Shape;469;p1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0" name="Google Shape;470;p1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1" name="Google Shape;471;p1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2" name="Google Shape;472;p1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3" name="Google Shape;473;p1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4" name="Google Shape;474;p1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5" name="Google Shape;475;p1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6" name="Google Shape;476;p1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7" name="Google Shape;477;p1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8" name="Google Shape;478;p1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9" name="Google Shape;479;p1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80" name="Google Shape;480;p1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481" name="Google Shape;481;p11"/>
                <p:cNvGrpSpPr/>
                <p:nvPr/>
              </p:nvGrpSpPr>
              <p:grpSpPr>
                <a:xfrm>
                  <a:off x="-55800" y="440450"/>
                  <a:ext cx="9255600" cy="4262600"/>
                  <a:chOff x="-72950" y="412825"/>
                  <a:chExt cx="9255600" cy="4262600"/>
                </a:xfrm>
              </p:grpSpPr>
              <p:cxnSp>
                <p:nvCxnSpPr>
                  <p:cNvPr id="482" name="Google Shape;482;p1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3" name="Google Shape;483;p1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4" name="Google Shape;484;p1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5" name="Google Shape;485;p1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6" name="Google Shape;486;p1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7" name="Google Shape;487;p1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8" name="Google Shape;488;p1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9" name="Google Shape;489;p1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90" name="Google Shape;490;p1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491" name="Google Shape;491;p1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1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11"/>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1" name="Google Shape;511;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2" name="Shape 5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3" name="Shape 513"/>
        <p:cNvGrpSpPr/>
        <p:nvPr/>
      </p:nvGrpSpPr>
      <p:grpSpPr>
        <a:xfrm>
          <a:off x="0" y="0"/>
          <a:ext cx="0" cy="0"/>
          <a:chOff x="0" y="0"/>
          <a:chExt cx="0" cy="0"/>
        </a:xfrm>
      </p:grpSpPr>
      <p:grpSp>
        <p:nvGrpSpPr>
          <p:cNvPr id="514" name="Google Shape;514;p13"/>
          <p:cNvGrpSpPr/>
          <p:nvPr/>
        </p:nvGrpSpPr>
        <p:grpSpPr>
          <a:xfrm flipH="1">
            <a:off x="-420652" y="-237526"/>
            <a:ext cx="9985428" cy="5618664"/>
            <a:chOff x="-420652" y="-237526"/>
            <a:chExt cx="9985428" cy="5618664"/>
          </a:xfrm>
        </p:grpSpPr>
        <p:grpSp>
          <p:nvGrpSpPr>
            <p:cNvPr id="515" name="Google Shape;515;p13"/>
            <p:cNvGrpSpPr/>
            <p:nvPr/>
          </p:nvGrpSpPr>
          <p:grpSpPr>
            <a:xfrm>
              <a:off x="-420652" y="-237526"/>
              <a:ext cx="9985428" cy="5618664"/>
              <a:chOff x="-308903" y="-174652"/>
              <a:chExt cx="9761881" cy="5492878"/>
            </a:xfrm>
          </p:grpSpPr>
          <p:grpSp>
            <p:nvGrpSpPr>
              <p:cNvPr id="516" name="Google Shape;516;p13"/>
              <p:cNvGrpSpPr/>
              <p:nvPr/>
            </p:nvGrpSpPr>
            <p:grpSpPr>
              <a:xfrm>
                <a:off x="-308903" y="-174652"/>
                <a:ext cx="9761881" cy="5492878"/>
                <a:chOff x="-55800" y="-32250"/>
                <a:chExt cx="9255600" cy="5208000"/>
              </a:xfrm>
            </p:grpSpPr>
            <p:grpSp>
              <p:nvGrpSpPr>
                <p:cNvPr id="517" name="Google Shape;517;p13"/>
                <p:cNvGrpSpPr/>
                <p:nvPr/>
              </p:nvGrpSpPr>
              <p:grpSpPr>
                <a:xfrm>
                  <a:off x="466275" y="-32250"/>
                  <a:ext cx="8211450" cy="5208000"/>
                  <a:chOff x="520025" y="-32650"/>
                  <a:chExt cx="8211450" cy="5208000"/>
                </a:xfrm>
              </p:grpSpPr>
              <p:cxnSp>
                <p:nvCxnSpPr>
                  <p:cNvPr id="518" name="Google Shape;518;p1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19" name="Google Shape;519;p1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0" name="Google Shape;520;p1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1" name="Google Shape;521;p1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2" name="Google Shape;522;p1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3" name="Google Shape;523;p1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4" name="Google Shape;524;p1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5" name="Google Shape;525;p1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6" name="Google Shape;526;p1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7" name="Google Shape;527;p1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8" name="Google Shape;528;p1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9" name="Google Shape;529;p1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30" name="Google Shape;530;p1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31" name="Google Shape;531;p1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532" name="Google Shape;532;p13"/>
                <p:cNvGrpSpPr/>
                <p:nvPr/>
              </p:nvGrpSpPr>
              <p:grpSpPr>
                <a:xfrm>
                  <a:off x="-55800" y="440450"/>
                  <a:ext cx="9255600" cy="4262600"/>
                  <a:chOff x="-72950" y="412825"/>
                  <a:chExt cx="9255600" cy="4262600"/>
                </a:xfrm>
              </p:grpSpPr>
              <p:cxnSp>
                <p:nvCxnSpPr>
                  <p:cNvPr id="533" name="Google Shape;533;p1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4" name="Google Shape;534;p1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5" name="Google Shape;535;p1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6" name="Google Shape;536;p1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7" name="Google Shape;537;p1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8" name="Google Shape;538;p1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9" name="Google Shape;539;p1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40" name="Google Shape;540;p1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41" name="Google Shape;541;p1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542" name="Google Shape;542;p1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1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13"/>
          <p:cNvSpPr/>
          <p:nvPr/>
        </p:nvSpPr>
        <p:spPr>
          <a:xfrm>
            <a:off x="311175" y="445025"/>
            <a:ext cx="8521800" cy="609900"/>
          </a:xfrm>
          <a:prstGeom prst="roundRect">
            <a:avLst>
              <a:gd fmla="val 16277"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64" name="Shape 564"/>
        <p:cNvGrpSpPr/>
        <p:nvPr/>
      </p:nvGrpSpPr>
      <p:grpSpPr>
        <a:xfrm>
          <a:off x="0" y="0"/>
          <a:ext cx="0" cy="0"/>
          <a:chOff x="0" y="0"/>
          <a:chExt cx="0" cy="0"/>
        </a:xfrm>
      </p:grpSpPr>
      <p:grpSp>
        <p:nvGrpSpPr>
          <p:cNvPr id="565" name="Google Shape;565;p14"/>
          <p:cNvGrpSpPr/>
          <p:nvPr/>
        </p:nvGrpSpPr>
        <p:grpSpPr>
          <a:xfrm>
            <a:off x="-420652" y="-237526"/>
            <a:ext cx="9985428" cy="5618664"/>
            <a:chOff x="-420652" y="-237526"/>
            <a:chExt cx="9985428" cy="5618664"/>
          </a:xfrm>
        </p:grpSpPr>
        <p:grpSp>
          <p:nvGrpSpPr>
            <p:cNvPr id="566" name="Google Shape;566;p14"/>
            <p:cNvGrpSpPr/>
            <p:nvPr/>
          </p:nvGrpSpPr>
          <p:grpSpPr>
            <a:xfrm>
              <a:off x="-420652" y="-237526"/>
              <a:ext cx="9985428" cy="5618664"/>
              <a:chOff x="-308903" y="-174652"/>
              <a:chExt cx="9761881" cy="5492878"/>
            </a:xfrm>
          </p:grpSpPr>
          <p:grpSp>
            <p:nvGrpSpPr>
              <p:cNvPr id="567" name="Google Shape;567;p14"/>
              <p:cNvGrpSpPr/>
              <p:nvPr/>
            </p:nvGrpSpPr>
            <p:grpSpPr>
              <a:xfrm>
                <a:off x="-308903" y="-174652"/>
                <a:ext cx="9761881" cy="5492878"/>
                <a:chOff x="-55800" y="-32250"/>
                <a:chExt cx="9255600" cy="5208000"/>
              </a:xfrm>
            </p:grpSpPr>
            <p:grpSp>
              <p:nvGrpSpPr>
                <p:cNvPr id="568" name="Google Shape;568;p14"/>
                <p:cNvGrpSpPr/>
                <p:nvPr/>
              </p:nvGrpSpPr>
              <p:grpSpPr>
                <a:xfrm>
                  <a:off x="466275" y="-32250"/>
                  <a:ext cx="8211450" cy="5208000"/>
                  <a:chOff x="520025" y="-32650"/>
                  <a:chExt cx="8211450" cy="5208000"/>
                </a:xfrm>
              </p:grpSpPr>
              <p:cxnSp>
                <p:nvCxnSpPr>
                  <p:cNvPr id="569" name="Google Shape;569;p1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0" name="Google Shape;570;p1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1" name="Google Shape;571;p1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2" name="Google Shape;572;p1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3" name="Google Shape;573;p1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4" name="Google Shape;574;p1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5" name="Google Shape;575;p1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6" name="Google Shape;576;p1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7" name="Google Shape;577;p1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8" name="Google Shape;578;p1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9" name="Google Shape;579;p1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0" name="Google Shape;580;p1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1" name="Google Shape;581;p1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2" name="Google Shape;582;p1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583" name="Google Shape;583;p14"/>
                <p:cNvGrpSpPr/>
                <p:nvPr/>
              </p:nvGrpSpPr>
              <p:grpSpPr>
                <a:xfrm>
                  <a:off x="-55800" y="440450"/>
                  <a:ext cx="9255600" cy="4262600"/>
                  <a:chOff x="-72950" y="412825"/>
                  <a:chExt cx="9255600" cy="4262600"/>
                </a:xfrm>
              </p:grpSpPr>
              <p:cxnSp>
                <p:nvCxnSpPr>
                  <p:cNvPr id="584" name="Google Shape;584;p1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5" name="Google Shape;585;p1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6" name="Google Shape;586;p1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7" name="Google Shape;587;p1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8" name="Google Shape;588;p1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9" name="Google Shape;589;p1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0" name="Google Shape;590;p1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1" name="Google Shape;591;p1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2" name="Google Shape;592;p1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593" name="Google Shape;593;p1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1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14"/>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3" name="Google Shape;613;p14"/>
          <p:cNvSpPr/>
          <p:nvPr/>
        </p:nvSpPr>
        <p:spPr>
          <a:xfrm>
            <a:off x="311175" y="2951100"/>
            <a:ext cx="4260900" cy="18201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4572000" y="2951100"/>
            <a:ext cx="4260900" cy="18201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311175" y="1163725"/>
            <a:ext cx="4260900" cy="17874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4572000" y="1163725"/>
            <a:ext cx="4260900" cy="17874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
    <p:spTree>
      <p:nvGrpSpPr>
        <p:cNvPr id="617" name="Shape 617"/>
        <p:cNvGrpSpPr/>
        <p:nvPr/>
      </p:nvGrpSpPr>
      <p:grpSpPr>
        <a:xfrm>
          <a:off x="0" y="0"/>
          <a:ext cx="0" cy="0"/>
          <a:chOff x="0" y="0"/>
          <a:chExt cx="0" cy="0"/>
        </a:xfrm>
      </p:grpSpPr>
      <p:grpSp>
        <p:nvGrpSpPr>
          <p:cNvPr id="618" name="Google Shape;618;p15"/>
          <p:cNvGrpSpPr/>
          <p:nvPr/>
        </p:nvGrpSpPr>
        <p:grpSpPr>
          <a:xfrm>
            <a:off x="-420652" y="-237526"/>
            <a:ext cx="9985428" cy="5618664"/>
            <a:chOff x="-420652" y="-237526"/>
            <a:chExt cx="9985428" cy="5618664"/>
          </a:xfrm>
        </p:grpSpPr>
        <p:grpSp>
          <p:nvGrpSpPr>
            <p:cNvPr id="619" name="Google Shape;619;p15"/>
            <p:cNvGrpSpPr/>
            <p:nvPr/>
          </p:nvGrpSpPr>
          <p:grpSpPr>
            <a:xfrm>
              <a:off x="-420652" y="-237526"/>
              <a:ext cx="9985428" cy="5618664"/>
              <a:chOff x="-308903" y="-174652"/>
              <a:chExt cx="9761881" cy="5492878"/>
            </a:xfrm>
          </p:grpSpPr>
          <p:grpSp>
            <p:nvGrpSpPr>
              <p:cNvPr id="620" name="Google Shape;620;p15"/>
              <p:cNvGrpSpPr/>
              <p:nvPr/>
            </p:nvGrpSpPr>
            <p:grpSpPr>
              <a:xfrm>
                <a:off x="-308903" y="-174652"/>
                <a:ext cx="9761881" cy="5492878"/>
                <a:chOff x="-55800" y="-32250"/>
                <a:chExt cx="9255600" cy="5208000"/>
              </a:xfrm>
            </p:grpSpPr>
            <p:grpSp>
              <p:nvGrpSpPr>
                <p:cNvPr id="621" name="Google Shape;621;p15"/>
                <p:cNvGrpSpPr/>
                <p:nvPr/>
              </p:nvGrpSpPr>
              <p:grpSpPr>
                <a:xfrm>
                  <a:off x="466275" y="-32250"/>
                  <a:ext cx="8211450" cy="5208000"/>
                  <a:chOff x="520025" y="-32650"/>
                  <a:chExt cx="8211450" cy="5208000"/>
                </a:xfrm>
              </p:grpSpPr>
              <p:cxnSp>
                <p:nvCxnSpPr>
                  <p:cNvPr id="622" name="Google Shape;622;p1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3" name="Google Shape;623;p1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4" name="Google Shape;624;p1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5" name="Google Shape;625;p1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6" name="Google Shape;626;p1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7" name="Google Shape;627;p1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8" name="Google Shape;628;p1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9" name="Google Shape;629;p1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0" name="Google Shape;630;p1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1" name="Google Shape;631;p1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2" name="Google Shape;632;p1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3" name="Google Shape;633;p1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4" name="Google Shape;634;p1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5" name="Google Shape;635;p1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636" name="Google Shape;636;p15"/>
                <p:cNvGrpSpPr/>
                <p:nvPr/>
              </p:nvGrpSpPr>
              <p:grpSpPr>
                <a:xfrm>
                  <a:off x="-55800" y="440450"/>
                  <a:ext cx="9255600" cy="4262600"/>
                  <a:chOff x="-72950" y="412825"/>
                  <a:chExt cx="9255600" cy="4262600"/>
                </a:xfrm>
              </p:grpSpPr>
              <p:cxnSp>
                <p:nvCxnSpPr>
                  <p:cNvPr id="637" name="Google Shape;637;p1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38" name="Google Shape;638;p1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39" name="Google Shape;639;p1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0" name="Google Shape;640;p1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1" name="Google Shape;641;p1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2" name="Google Shape;642;p1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3" name="Google Shape;643;p1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4" name="Google Shape;644;p1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5" name="Google Shape;645;p1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646" name="Google Shape;646;p1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1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5"/>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txBox="1"/>
          <p:nvPr>
            <p:ph type="title"/>
          </p:nvPr>
        </p:nvSpPr>
        <p:spPr>
          <a:xfrm>
            <a:off x="305800" y="445025"/>
            <a:ext cx="85317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7" name="Google Shape;667;p15"/>
          <p:cNvSpPr txBox="1"/>
          <p:nvPr>
            <p:ph idx="2" type="title"/>
          </p:nvPr>
        </p:nvSpPr>
        <p:spPr>
          <a:xfrm>
            <a:off x="725963" y="1835250"/>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15"/>
          <p:cNvSpPr txBox="1"/>
          <p:nvPr>
            <p:ph idx="1" type="subTitle"/>
          </p:nvPr>
        </p:nvSpPr>
        <p:spPr>
          <a:xfrm>
            <a:off x="725963"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15"/>
          <p:cNvSpPr txBox="1"/>
          <p:nvPr>
            <p:ph idx="3" type="title"/>
          </p:nvPr>
        </p:nvSpPr>
        <p:spPr>
          <a:xfrm>
            <a:off x="3474751" y="1835250"/>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15"/>
          <p:cNvSpPr txBox="1"/>
          <p:nvPr>
            <p:ph idx="4" type="subTitle"/>
          </p:nvPr>
        </p:nvSpPr>
        <p:spPr>
          <a:xfrm>
            <a:off x="3474751"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15"/>
          <p:cNvSpPr txBox="1"/>
          <p:nvPr>
            <p:ph idx="5" type="title"/>
          </p:nvPr>
        </p:nvSpPr>
        <p:spPr>
          <a:xfrm>
            <a:off x="725963"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15"/>
          <p:cNvSpPr txBox="1"/>
          <p:nvPr>
            <p:ph idx="6" type="subTitle"/>
          </p:nvPr>
        </p:nvSpPr>
        <p:spPr>
          <a:xfrm>
            <a:off x="725963"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3" name="Google Shape;673;p15"/>
          <p:cNvSpPr txBox="1"/>
          <p:nvPr>
            <p:ph idx="7" type="title"/>
          </p:nvPr>
        </p:nvSpPr>
        <p:spPr>
          <a:xfrm>
            <a:off x="3474751"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15"/>
          <p:cNvSpPr txBox="1"/>
          <p:nvPr>
            <p:ph idx="8" type="subTitle"/>
          </p:nvPr>
        </p:nvSpPr>
        <p:spPr>
          <a:xfrm>
            <a:off x="3474751"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5" name="Google Shape;675;p15"/>
          <p:cNvSpPr txBox="1"/>
          <p:nvPr>
            <p:ph idx="9" type="title"/>
          </p:nvPr>
        </p:nvSpPr>
        <p:spPr>
          <a:xfrm>
            <a:off x="6223520" y="1835250"/>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15"/>
          <p:cNvSpPr txBox="1"/>
          <p:nvPr>
            <p:ph idx="13" type="subTitle"/>
          </p:nvPr>
        </p:nvSpPr>
        <p:spPr>
          <a:xfrm>
            <a:off x="6223520"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7" name="Google Shape;677;p15"/>
          <p:cNvSpPr txBox="1"/>
          <p:nvPr>
            <p:ph idx="14" type="title"/>
          </p:nvPr>
        </p:nvSpPr>
        <p:spPr>
          <a:xfrm>
            <a:off x="6223520"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8" name="Google Shape;678;p15"/>
          <p:cNvSpPr txBox="1"/>
          <p:nvPr>
            <p:ph idx="15" type="subTitle"/>
          </p:nvPr>
        </p:nvSpPr>
        <p:spPr>
          <a:xfrm>
            <a:off x="6223520"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9" name="Google Shape;679;p15"/>
          <p:cNvSpPr txBox="1"/>
          <p:nvPr>
            <p:ph hasCustomPrompt="1" idx="16" type="title"/>
          </p:nvPr>
        </p:nvSpPr>
        <p:spPr>
          <a:xfrm>
            <a:off x="1340853"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5"/>
          <p:cNvSpPr txBox="1"/>
          <p:nvPr>
            <p:ph hasCustomPrompt="1" idx="17" type="title"/>
          </p:nvPr>
        </p:nvSpPr>
        <p:spPr>
          <a:xfrm>
            <a:off x="1340853"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5"/>
          <p:cNvSpPr txBox="1"/>
          <p:nvPr>
            <p:ph hasCustomPrompt="1" idx="18" type="title"/>
          </p:nvPr>
        </p:nvSpPr>
        <p:spPr>
          <a:xfrm>
            <a:off x="4089570"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5"/>
          <p:cNvSpPr txBox="1"/>
          <p:nvPr>
            <p:ph hasCustomPrompt="1" idx="19" type="title"/>
          </p:nvPr>
        </p:nvSpPr>
        <p:spPr>
          <a:xfrm>
            <a:off x="4089570"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3" name="Google Shape;683;p15"/>
          <p:cNvSpPr txBox="1"/>
          <p:nvPr>
            <p:ph hasCustomPrompt="1" idx="20" type="title"/>
          </p:nvPr>
        </p:nvSpPr>
        <p:spPr>
          <a:xfrm>
            <a:off x="6838394"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4" name="Google Shape;684;p15"/>
          <p:cNvSpPr txBox="1"/>
          <p:nvPr>
            <p:ph hasCustomPrompt="1" idx="21" type="title"/>
          </p:nvPr>
        </p:nvSpPr>
        <p:spPr>
          <a:xfrm>
            <a:off x="6838394"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85" name="Shape 685"/>
        <p:cNvGrpSpPr/>
        <p:nvPr/>
      </p:nvGrpSpPr>
      <p:grpSpPr>
        <a:xfrm>
          <a:off x="0" y="0"/>
          <a:ext cx="0" cy="0"/>
          <a:chOff x="0" y="0"/>
          <a:chExt cx="0" cy="0"/>
        </a:xfrm>
      </p:grpSpPr>
      <p:grpSp>
        <p:nvGrpSpPr>
          <p:cNvPr id="686" name="Google Shape;686;p16"/>
          <p:cNvGrpSpPr/>
          <p:nvPr/>
        </p:nvGrpSpPr>
        <p:grpSpPr>
          <a:xfrm>
            <a:off x="-420652" y="-237526"/>
            <a:ext cx="9985428" cy="5618664"/>
            <a:chOff x="-420652" y="-237526"/>
            <a:chExt cx="9985428" cy="5618664"/>
          </a:xfrm>
        </p:grpSpPr>
        <p:grpSp>
          <p:nvGrpSpPr>
            <p:cNvPr id="687" name="Google Shape;687;p16"/>
            <p:cNvGrpSpPr/>
            <p:nvPr/>
          </p:nvGrpSpPr>
          <p:grpSpPr>
            <a:xfrm>
              <a:off x="-420652" y="-237526"/>
              <a:ext cx="9985428" cy="5618664"/>
              <a:chOff x="-308903" y="-174652"/>
              <a:chExt cx="9761881" cy="5492878"/>
            </a:xfrm>
          </p:grpSpPr>
          <p:grpSp>
            <p:nvGrpSpPr>
              <p:cNvPr id="688" name="Google Shape;688;p16"/>
              <p:cNvGrpSpPr/>
              <p:nvPr/>
            </p:nvGrpSpPr>
            <p:grpSpPr>
              <a:xfrm>
                <a:off x="-308903" y="-174652"/>
                <a:ext cx="9761881" cy="5492878"/>
                <a:chOff x="-55800" y="-32250"/>
                <a:chExt cx="9255600" cy="5208000"/>
              </a:xfrm>
            </p:grpSpPr>
            <p:grpSp>
              <p:nvGrpSpPr>
                <p:cNvPr id="689" name="Google Shape;689;p16"/>
                <p:cNvGrpSpPr/>
                <p:nvPr/>
              </p:nvGrpSpPr>
              <p:grpSpPr>
                <a:xfrm>
                  <a:off x="466275" y="-32250"/>
                  <a:ext cx="8211450" cy="5208000"/>
                  <a:chOff x="520025" y="-32650"/>
                  <a:chExt cx="8211450" cy="5208000"/>
                </a:xfrm>
              </p:grpSpPr>
              <p:cxnSp>
                <p:nvCxnSpPr>
                  <p:cNvPr id="690" name="Google Shape;690;p1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1" name="Google Shape;691;p1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2" name="Google Shape;692;p1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3" name="Google Shape;693;p1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4" name="Google Shape;694;p1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5" name="Google Shape;695;p1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6" name="Google Shape;696;p1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7" name="Google Shape;697;p1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8" name="Google Shape;698;p1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9" name="Google Shape;699;p1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0" name="Google Shape;700;p1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1" name="Google Shape;701;p1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2" name="Google Shape;702;p1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3" name="Google Shape;703;p1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04" name="Google Shape;704;p16"/>
                <p:cNvGrpSpPr/>
                <p:nvPr/>
              </p:nvGrpSpPr>
              <p:grpSpPr>
                <a:xfrm>
                  <a:off x="-55800" y="440450"/>
                  <a:ext cx="9255600" cy="4262600"/>
                  <a:chOff x="-72950" y="412825"/>
                  <a:chExt cx="9255600" cy="4262600"/>
                </a:xfrm>
              </p:grpSpPr>
              <p:cxnSp>
                <p:nvCxnSpPr>
                  <p:cNvPr id="705" name="Google Shape;705;p1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6" name="Google Shape;706;p1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7" name="Google Shape;707;p1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8" name="Google Shape;708;p1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9" name="Google Shape;709;p1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0" name="Google Shape;710;p1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1" name="Google Shape;711;p1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2" name="Google Shape;712;p1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3" name="Google Shape;713;p1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714" name="Google Shape;714;p1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1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16"/>
          <p:cNvSpPr txBox="1"/>
          <p:nvPr>
            <p:ph type="title"/>
          </p:nvPr>
        </p:nvSpPr>
        <p:spPr>
          <a:xfrm>
            <a:off x="2311800" y="1189100"/>
            <a:ext cx="45204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4" name="Google Shape;734;p16"/>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5" name="Shape 735"/>
        <p:cNvGrpSpPr/>
        <p:nvPr/>
      </p:nvGrpSpPr>
      <p:grpSpPr>
        <a:xfrm>
          <a:off x="0" y="0"/>
          <a:ext cx="0" cy="0"/>
          <a:chOff x="0" y="0"/>
          <a:chExt cx="0" cy="0"/>
        </a:xfrm>
      </p:grpSpPr>
      <p:grpSp>
        <p:nvGrpSpPr>
          <p:cNvPr id="736" name="Google Shape;736;p17"/>
          <p:cNvGrpSpPr/>
          <p:nvPr/>
        </p:nvGrpSpPr>
        <p:grpSpPr>
          <a:xfrm>
            <a:off x="-420652" y="-237526"/>
            <a:ext cx="9985428" cy="5618664"/>
            <a:chOff x="-420652" y="-237526"/>
            <a:chExt cx="9985428" cy="5618664"/>
          </a:xfrm>
        </p:grpSpPr>
        <p:grpSp>
          <p:nvGrpSpPr>
            <p:cNvPr id="737" name="Google Shape;737;p17"/>
            <p:cNvGrpSpPr/>
            <p:nvPr/>
          </p:nvGrpSpPr>
          <p:grpSpPr>
            <a:xfrm>
              <a:off x="-420652" y="-237526"/>
              <a:ext cx="9985428" cy="5618664"/>
              <a:chOff x="-308903" y="-174652"/>
              <a:chExt cx="9761881" cy="5492878"/>
            </a:xfrm>
          </p:grpSpPr>
          <p:grpSp>
            <p:nvGrpSpPr>
              <p:cNvPr id="738" name="Google Shape;738;p17"/>
              <p:cNvGrpSpPr/>
              <p:nvPr/>
            </p:nvGrpSpPr>
            <p:grpSpPr>
              <a:xfrm>
                <a:off x="-308903" y="-174652"/>
                <a:ext cx="9761881" cy="5492878"/>
                <a:chOff x="-55800" y="-32250"/>
                <a:chExt cx="9255600" cy="5208000"/>
              </a:xfrm>
            </p:grpSpPr>
            <p:grpSp>
              <p:nvGrpSpPr>
                <p:cNvPr id="739" name="Google Shape;739;p17"/>
                <p:cNvGrpSpPr/>
                <p:nvPr/>
              </p:nvGrpSpPr>
              <p:grpSpPr>
                <a:xfrm>
                  <a:off x="466275" y="-32250"/>
                  <a:ext cx="8211450" cy="5208000"/>
                  <a:chOff x="520025" y="-32650"/>
                  <a:chExt cx="8211450" cy="5208000"/>
                </a:xfrm>
              </p:grpSpPr>
              <p:cxnSp>
                <p:nvCxnSpPr>
                  <p:cNvPr id="740" name="Google Shape;740;p1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1" name="Google Shape;741;p1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2" name="Google Shape;742;p1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3" name="Google Shape;743;p1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4" name="Google Shape;744;p1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5" name="Google Shape;745;p1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6" name="Google Shape;746;p1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7" name="Google Shape;747;p1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8" name="Google Shape;748;p1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9" name="Google Shape;749;p1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0" name="Google Shape;750;p1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1" name="Google Shape;751;p1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2" name="Google Shape;752;p1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3" name="Google Shape;753;p1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54" name="Google Shape;754;p17"/>
                <p:cNvGrpSpPr/>
                <p:nvPr/>
              </p:nvGrpSpPr>
              <p:grpSpPr>
                <a:xfrm>
                  <a:off x="-55800" y="440450"/>
                  <a:ext cx="9255600" cy="4262600"/>
                  <a:chOff x="-72950" y="412825"/>
                  <a:chExt cx="9255600" cy="4262600"/>
                </a:xfrm>
              </p:grpSpPr>
              <p:cxnSp>
                <p:nvCxnSpPr>
                  <p:cNvPr id="755" name="Google Shape;755;p1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6" name="Google Shape;756;p1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7" name="Google Shape;757;p1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8" name="Google Shape;758;p1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9" name="Google Shape;759;p1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0" name="Google Shape;760;p1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1" name="Google Shape;761;p1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2" name="Google Shape;762;p1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3" name="Google Shape;763;p1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764" name="Google Shape;764;p1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1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17"/>
          <p:cNvSpPr txBox="1"/>
          <p:nvPr>
            <p:ph type="title"/>
          </p:nvPr>
        </p:nvSpPr>
        <p:spPr>
          <a:xfrm>
            <a:off x="993325" y="3879775"/>
            <a:ext cx="71478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4" name="Google Shape;784;p17"/>
          <p:cNvSpPr txBox="1"/>
          <p:nvPr>
            <p:ph idx="1" type="subTitle"/>
          </p:nvPr>
        </p:nvSpPr>
        <p:spPr>
          <a:xfrm>
            <a:off x="1275325" y="1686325"/>
            <a:ext cx="6583800" cy="16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85" name="Shape 785"/>
        <p:cNvGrpSpPr/>
        <p:nvPr/>
      </p:nvGrpSpPr>
      <p:grpSpPr>
        <a:xfrm>
          <a:off x="0" y="0"/>
          <a:ext cx="0" cy="0"/>
          <a:chOff x="0" y="0"/>
          <a:chExt cx="0" cy="0"/>
        </a:xfrm>
      </p:grpSpPr>
      <p:grpSp>
        <p:nvGrpSpPr>
          <p:cNvPr id="786" name="Google Shape;786;p18"/>
          <p:cNvGrpSpPr/>
          <p:nvPr/>
        </p:nvGrpSpPr>
        <p:grpSpPr>
          <a:xfrm>
            <a:off x="-420652" y="-237526"/>
            <a:ext cx="9985428" cy="5618664"/>
            <a:chOff x="-420652" y="-237526"/>
            <a:chExt cx="9985428" cy="5618664"/>
          </a:xfrm>
        </p:grpSpPr>
        <p:grpSp>
          <p:nvGrpSpPr>
            <p:cNvPr id="787" name="Google Shape;787;p18"/>
            <p:cNvGrpSpPr/>
            <p:nvPr/>
          </p:nvGrpSpPr>
          <p:grpSpPr>
            <a:xfrm>
              <a:off x="-420652" y="-237526"/>
              <a:ext cx="9985428" cy="5618664"/>
              <a:chOff x="-308903" y="-174652"/>
              <a:chExt cx="9761881" cy="5492878"/>
            </a:xfrm>
          </p:grpSpPr>
          <p:grpSp>
            <p:nvGrpSpPr>
              <p:cNvPr id="788" name="Google Shape;788;p18"/>
              <p:cNvGrpSpPr/>
              <p:nvPr/>
            </p:nvGrpSpPr>
            <p:grpSpPr>
              <a:xfrm>
                <a:off x="-308903" y="-174652"/>
                <a:ext cx="9761881" cy="5492878"/>
                <a:chOff x="-55800" y="-32250"/>
                <a:chExt cx="9255600" cy="5208000"/>
              </a:xfrm>
            </p:grpSpPr>
            <p:grpSp>
              <p:nvGrpSpPr>
                <p:cNvPr id="789" name="Google Shape;789;p18"/>
                <p:cNvGrpSpPr/>
                <p:nvPr/>
              </p:nvGrpSpPr>
              <p:grpSpPr>
                <a:xfrm>
                  <a:off x="466275" y="-32250"/>
                  <a:ext cx="8211450" cy="5208000"/>
                  <a:chOff x="520025" y="-32650"/>
                  <a:chExt cx="8211450" cy="5208000"/>
                </a:xfrm>
              </p:grpSpPr>
              <p:cxnSp>
                <p:nvCxnSpPr>
                  <p:cNvPr id="790" name="Google Shape;790;p1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1" name="Google Shape;791;p1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2" name="Google Shape;792;p1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3" name="Google Shape;793;p1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4" name="Google Shape;794;p1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5" name="Google Shape;795;p1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6" name="Google Shape;796;p1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7" name="Google Shape;797;p1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8" name="Google Shape;798;p1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9" name="Google Shape;799;p1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0" name="Google Shape;800;p1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1" name="Google Shape;801;p1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2" name="Google Shape;802;p1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3" name="Google Shape;803;p1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804" name="Google Shape;804;p18"/>
                <p:cNvGrpSpPr/>
                <p:nvPr/>
              </p:nvGrpSpPr>
              <p:grpSpPr>
                <a:xfrm>
                  <a:off x="-55800" y="440450"/>
                  <a:ext cx="9255600" cy="4262600"/>
                  <a:chOff x="-72950" y="412825"/>
                  <a:chExt cx="9255600" cy="4262600"/>
                </a:xfrm>
              </p:grpSpPr>
              <p:cxnSp>
                <p:nvCxnSpPr>
                  <p:cNvPr id="805" name="Google Shape;805;p1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6" name="Google Shape;806;p1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7" name="Google Shape;807;p1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8" name="Google Shape;808;p1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9" name="Google Shape;809;p1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0" name="Google Shape;810;p1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1" name="Google Shape;811;p1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2" name="Google Shape;812;p1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3" name="Google Shape;813;p1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14" name="Google Shape;814;p1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1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18"/>
          <p:cNvSpPr txBox="1"/>
          <p:nvPr>
            <p:ph type="title"/>
          </p:nvPr>
        </p:nvSpPr>
        <p:spPr>
          <a:xfrm>
            <a:off x="725975" y="1357800"/>
            <a:ext cx="54408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marR="274320" rtl="0" algn="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34" name="Google Shape;834;p18"/>
          <p:cNvSpPr txBox="1"/>
          <p:nvPr>
            <p:ph hasCustomPrompt="1" idx="2" type="title"/>
          </p:nvPr>
        </p:nvSpPr>
        <p:spPr>
          <a:xfrm>
            <a:off x="6334925" y="1357800"/>
            <a:ext cx="20673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835" name="Google Shape;835;p18"/>
          <p:cNvSpPr txBox="1"/>
          <p:nvPr>
            <p:ph idx="1" type="subTitle"/>
          </p:nvPr>
        </p:nvSpPr>
        <p:spPr>
          <a:xfrm>
            <a:off x="725975" y="3351750"/>
            <a:ext cx="76761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836" name="Shape 836"/>
        <p:cNvGrpSpPr/>
        <p:nvPr/>
      </p:nvGrpSpPr>
      <p:grpSpPr>
        <a:xfrm>
          <a:off x="0" y="0"/>
          <a:ext cx="0" cy="0"/>
          <a:chOff x="0" y="0"/>
          <a:chExt cx="0" cy="0"/>
        </a:xfrm>
      </p:grpSpPr>
      <p:grpSp>
        <p:nvGrpSpPr>
          <p:cNvPr id="837" name="Google Shape;837;p19"/>
          <p:cNvGrpSpPr/>
          <p:nvPr/>
        </p:nvGrpSpPr>
        <p:grpSpPr>
          <a:xfrm>
            <a:off x="-420652" y="-237526"/>
            <a:ext cx="9985428" cy="5618664"/>
            <a:chOff x="-420652" y="-237526"/>
            <a:chExt cx="9985428" cy="5618664"/>
          </a:xfrm>
        </p:grpSpPr>
        <p:grpSp>
          <p:nvGrpSpPr>
            <p:cNvPr id="838" name="Google Shape;838;p19"/>
            <p:cNvGrpSpPr/>
            <p:nvPr/>
          </p:nvGrpSpPr>
          <p:grpSpPr>
            <a:xfrm>
              <a:off x="-420652" y="-237526"/>
              <a:ext cx="9985428" cy="5618664"/>
              <a:chOff x="-308903" y="-174652"/>
              <a:chExt cx="9761881" cy="5492878"/>
            </a:xfrm>
          </p:grpSpPr>
          <p:grpSp>
            <p:nvGrpSpPr>
              <p:cNvPr id="839" name="Google Shape;839;p19"/>
              <p:cNvGrpSpPr/>
              <p:nvPr/>
            </p:nvGrpSpPr>
            <p:grpSpPr>
              <a:xfrm>
                <a:off x="-308903" y="-174652"/>
                <a:ext cx="9761881" cy="5492878"/>
                <a:chOff x="-55800" y="-32250"/>
                <a:chExt cx="9255600" cy="5208000"/>
              </a:xfrm>
            </p:grpSpPr>
            <p:grpSp>
              <p:nvGrpSpPr>
                <p:cNvPr id="840" name="Google Shape;840;p19"/>
                <p:cNvGrpSpPr/>
                <p:nvPr/>
              </p:nvGrpSpPr>
              <p:grpSpPr>
                <a:xfrm>
                  <a:off x="466275" y="-32250"/>
                  <a:ext cx="8211450" cy="5208000"/>
                  <a:chOff x="520025" y="-32650"/>
                  <a:chExt cx="8211450" cy="5208000"/>
                </a:xfrm>
              </p:grpSpPr>
              <p:cxnSp>
                <p:nvCxnSpPr>
                  <p:cNvPr id="841" name="Google Shape;841;p1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2" name="Google Shape;842;p1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3" name="Google Shape;843;p1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4" name="Google Shape;844;p1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5" name="Google Shape;845;p1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6" name="Google Shape;846;p1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7" name="Google Shape;847;p1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8" name="Google Shape;848;p1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9" name="Google Shape;849;p1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0" name="Google Shape;850;p1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1" name="Google Shape;851;p1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2" name="Google Shape;852;p1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3" name="Google Shape;853;p1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4" name="Google Shape;854;p1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855" name="Google Shape;855;p19"/>
                <p:cNvGrpSpPr/>
                <p:nvPr/>
              </p:nvGrpSpPr>
              <p:grpSpPr>
                <a:xfrm>
                  <a:off x="-55800" y="440450"/>
                  <a:ext cx="9255600" cy="4262600"/>
                  <a:chOff x="-72950" y="412825"/>
                  <a:chExt cx="9255600" cy="4262600"/>
                </a:xfrm>
              </p:grpSpPr>
              <p:cxnSp>
                <p:nvCxnSpPr>
                  <p:cNvPr id="856" name="Google Shape;856;p1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7" name="Google Shape;857;p1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8" name="Google Shape;858;p1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9" name="Google Shape;859;p1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0" name="Google Shape;860;p1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1" name="Google Shape;861;p1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2" name="Google Shape;862;p1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3" name="Google Shape;863;p1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4" name="Google Shape;864;p1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65" name="Google Shape;865;p1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1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19"/>
          <p:cNvSpPr txBox="1"/>
          <p:nvPr>
            <p:ph type="title"/>
          </p:nvPr>
        </p:nvSpPr>
        <p:spPr>
          <a:xfrm>
            <a:off x="3474976" y="1570100"/>
            <a:ext cx="4726200" cy="1481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5" name="Google Shape;885;p19"/>
          <p:cNvSpPr txBox="1"/>
          <p:nvPr>
            <p:ph hasCustomPrompt="1" idx="2" type="title"/>
          </p:nvPr>
        </p:nvSpPr>
        <p:spPr>
          <a:xfrm>
            <a:off x="716425" y="1357800"/>
            <a:ext cx="23775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6" name="Google Shape;886;p19"/>
          <p:cNvSpPr txBox="1"/>
          <p:nvPr>
            <p:ph idx="1" type="subTitle"/>
          </p:nvPr>
        </p:nvSpPr>
        <p:spPr>
          <a:xfrm>
            <a:off x="1569775" y="3351750"/>
            <a:ext cx="59949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887" name="Shape 887"/>
        <p:cNvGrpSpPr/>
        <p:nvPr/>
      </p:nvGrpSpPr>
      <p:grpSpPr>
        <a:xfrm>
          <a:off x="0" y="0"/>
          <a:ext cx="0" cy="0"/>
          <a:chOff x="0" y="0"/>
          <a:chExt cx="0" cy="0"/>
        </a:xfrm>
      </p:grpSpPr>
      <p:grpSp>
        <p:nvGrpSpPr>
          <p:cNvPr id="888" name="Google Shape;888;p20"/>
          <p:cNvGrpSpPr/>
          <p:nvPr/>
        </p:nvGrpSpPr>
        <p:grpSpPr>
          <a:xfrm>
            <a:off x="-420652" y="-237526"/>
            <a:ext cx="9985428" cy="5618664"/>
            <a:chOff x="-420652" y="-237526"/>
            <a:chExt cx="9985428" cy="5618664"/>
          </a:xfrm>
        </p:grpSpPr>
        <p:grpSp>
          <p:nvGrpSpPr>
            <p:cNvPr id="889" name="Google Shape;889;p20"/>
            <p:cNvGrpSpPr/>
            <p:nvPr/>
          </p:nvGrpSpPr>
          <p:grpSpPr>
            <a:xfrm>
              <a:off x="-420652" y="-237526"/>
              <a:ext cx="9985428" cy="5618664"/>
              <a:chOff x="-308903" y="-174652"/>
              <a:chExt cx="9761881" cy="5492878"/>
            </a:xfrm>
          </p:grpSpPr>
          <p:grpSp>
            <p:nvGrpSpPr>
              <p:cNvPr id="890" name="Google Shape;890;p20"/>
              <p:cNvGrpSpPr/>
              <p:nvPr/>
            </p:nvGrpSpPr>
            <p:grpSpPr>
              <a:xfrm>
                <a:off x="-308903" y="-174652"/>
                <a:ext cx="9761881" cy="5492878"/>
                <a:chOff x="-55800" y="-32250"/>
                <a:chExt cx="9255600" cy="5208000"/>
              </a:xfrm>
            </p:grpSpPr>
            <p:grpSp>
              <p:nvGrpSpPr>
                <p:cNvPr id="891" name="Google Shape;891;p20"/>
                <p:cNvGrpSpPr/>
                <p:nvPr/>
              </p:nvGrpSpPr>
              <p:grpSpPr>
                <a:xfrm>
                  <a:off x="466275" y="-32250"/>
                  <a:ext cx="8211450" cy="5208000"/>
                  <a:chOff x="520025" y="-32650"/>
                  <a:chExt cx="8211450" cy="5208000"/>
                </a:xfrm>
              </p:grpSpPr>
              <p:cxnSp>
                <p:nvCxnSpPr>
                  <p:cNvPr id="892" name="Google Shape;892;p2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3" name="Google Shape;893;p2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4" name="Google Shape;894;p2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5" name="Google Shape;895;p2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6" name="Google Shape;896;p2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7" name="Google Shape;897;p2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8" name="Google Shape;898;p2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9" name="Google Shape;899;p2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0" name="Google Shape;900;p2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1" name="Google Shape;901;p2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2" name="Google Shape;902;p2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3" name="Google Shape;903;p2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4" name="Google Shape;904;p2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5" name="Google Shape;905;p2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906" name="Google Shape;906;p20"/>
                <p:cNvGrpSpPr/>
                <p:nvPr/>
              </p:nvGrpSpPr>
              <p:grpSpPr>
                <a:xfrm>
                  <a:off x="-55800" y="440450"/>
                  <a:ext cx="9255600" cy="4262600"/>
                  <a:chOff x="-72950" y="412825"/>
                  <a:chExt cx="9255600" cy="4262600"/>
                </a:xfrm>
              </p:grpSpPr>
              <p:cxnSp>
                <p:nvCxnSpPr>
                  <p:cNvPr id="907" name="Google Shape;907;p2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08" name="Google Shape;908;p2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09" name="Google Shape;909;p2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0" name="Google Shape;910;p2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1" name="Google Shape;911;p2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2" name="Google Shape;912;p2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3" name="Google Shape;913;p2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4" name="Google Shape;914;p2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5" name="Google Shape;915;p2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916" name="Google Shape;916;p2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20"/>
          <p:cNvSpPr txBox="1"/>
          <p:nvPr>
            <p:ph type="title"/>
          </p:nvPr>
        </p:nvSpPr>
        <p:spPr>
          <a:xfrm>
            <a:off x="1428025" y="2333850"/>
            <a:ext cx="62784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36" name="Google Shape;936;p20"/>
          <p:cNvSpPr txBox="1"/>
          <p:nvPr>
            <p:ph hasCustomPrompt="1" idx="2" type="title"/>
          </p:nvPr>
        </p:nvSpPr>
        <p:spPr>
          <a:xfrm>
            <a:off x="3381775" y="535650"/>
            <a:ext cx="23775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37" name="Google Shape;937;p20"/>
          <p:cNvSpPr txBox="1"/>
          <p:nvPr>
            <p:ph idx="1" type="subTitle"/>
          </p:nvPr>
        </p:nvSpPr>
        <p:spPr>
          <a:xfrm>
            <a:off x="1428025" y="4132050"/>
            <a:ext cx="62784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
          <p:cNvGrpSpPr/>
          <p:nvPr/>
        </p:nvGrpSpPr>
        <p:grpSpPr>
          <a:xfrm flipH="1">
            <a:off x="-420652" y="-237526"/>
            <a:ext cx="9985428" cy="5618664"/>
            <a:chOff x="-420652" y="-237526"/>
            <a:chExt cx="9985428" cy="5618664"/>
          </a:xfrm>
        </p:grpSpPr>
        <p:grpSp>
          <p:nvGrpSpPr>
            <p:cNvPr id="60" name="Google Shape;60;p3"/>
            <p:cNvGrpSpPr/>
            <p:nvPr/>
          </p:nvGrpSpPr>
          <p:grpSpPr>
            <a:xfrm>
              <a:off x="-420652" y="-237526"/>
              <a:ext cx="9985428" cy="5618664"/>
              <a:chOff x="-308903" y="-174652"/>
              <a:chExt cx="9761881" cy="5492878"/>
            </a:xfrm>
          </p:grpSpPr>
          <p:grpSp>
            <p:nvGrpSpPr>
              <p:cNvPr id="61" name="Google Shape;61;p3"/>
              <p:cNvGrpSpPr/>
              <p:nvPr/>
            </p:nvGrpSpPr>
            <p:grpSpPr>
              <a:xfrm>
                <a:off x="-308903" y="-174652"/>
                <a:ext cx="9761881" cy="5492878"/>
                <a:chOff x="-55800" y="-32250"/>
                <a:chExt cx="9255600" cy="5208000"/>
              </a:xfrm>
            </p:grpSpPr>
            <p:grpSp>
              <p:nvGrpSpPr>
                <p:cNvPr id="62" name="Google Shape;62;p3"/>
                <p:cNvGrpSpPr/>
                <p:nvPr/>
              </p:nvGrpSpPr>
              <p:grpSpPr>
                <a:xfrm>
                  <a:off x="466275" y="-32250"/>
                  <a:ext cx="8211450" cy="5208000"/>
                  <a:chOff x="520025" y="-32650"/>
                  <a:chExt cx="8211450" cy="5208000"/>
                </a:xfrm>
              </p:grpSpPr>
              <p:cxnSp>
                <p:nvCxnSpPr>
                  <p:cNvPr id="63" name="Google Shape;63;p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4" name="Google Shape;64;p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5" name="Google Shape;65;p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6" name="Google Shape;66;p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7" name="Google Shape;67;p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8" name="Google Shape;68;p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 name="Google Shape;69;p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 name="Google Shape;70;p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1" name="Google Shape;71;p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2" name="Google Shape;72;p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3" name="Google Shape;73;p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 name="Google Shape;74;p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 name="Google Shape;75;p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6" name="Google Shape;76;p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7" name="Google Shape;77;p3"/>
                <p:cNvGrpSpPr/>
                <p:nvPr/>
              </p:nvGrpSpPr>
              <p:grpSpPr>
                <a:xfrm>
                  <a:off x="-55800" y="440450"/>
                  <a:ext cx="9255600" cy="4262600"/>
                  <a:chOff x="-72950" y="412825"/>
                  <a:chExt cx="9255600" cy="4262600"/>
                </a:xfrm>
              </p:grpSpPr>
              <p:cxnSp>
                <p:nvCxnSpPr>
                  <p:cNvPr id="78" name="Google Shape;78;p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9" name="Google Shape;79;p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 name="Google Shape;80;p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 name="Google Shape;81;p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2" name="Google Shape;82;p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3" name="Google Shape;83;p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4" name="Google Shape;84;p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 name="Google Shape;85;p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 name="Google Shape;86;p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7" name="Google Shape;87;p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txBox="1"/>
          <p:nvPr>
            <p:ph type="title"/>
          </p:nvPr>
        </p:nvSpPr>
        <p:spPr>
          <a:xfrm>
            <a:off x="1432800" y="2333850"/>
            <a:ext cx="62784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7" name="Google Shape;107;p3"/>
          <p:cNvSpPr txBox="1"/>
          <p:nvPr>
            <p:ph hasCustomPrompt="1" idx="2" type="title"/>
          </p:nvPr>
        </p:nvSpPr>
        <p:spPr>
          <a:xfrm>
            <a:off x="3381775" y="535650"/>
            <a:ext cx="23775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3"/>
          <p:cNvSpPr txBox="1"/>
          <p:nvPr>
            <p:ph idx="1" type="subTitle"/>
          </p:nvPr>
        </p:nvSpPr>
        <p:spPr>
          <a:xfrm>
            <a:off x="1428025" y="4132050"/>
            <a:ext cx="62784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4">
    <p:spTree>
      <p:nvGrpSpPr>
        <p:cNvPr id="938" name="Shape 938"/>
        <p:cNvGrpSpPr/>
        <p:nvPr/>
      </p:nvGrpSpPr>
      <p:grpSpPr>
        <a:xfrm>
          <a:off x="0" y="0"/>
          <a:ext cx="0" cy="0"/>
          <a:chOff x="0" y="0"/>
          <a:chExt cx="0" cy="0"/>
        </a:xfrm>
      </p:grpSpPr>
      <p:grpSp>
        <p:nvGrpSpPr>
          <p:cNvPr id="939" name="Google Shape;939;p21"/>
          <p:cNvGrpSpPr/>
          <p:nvPr/>
        </p:nvGrpSpPr>
        <p:grpSpPr>
          <a:xfrm>
            <a:off x="-420652" y="-237526"/>
            <a:ext cx="9985428" cy="5618664"/>
            <a:chOff x="-420652" y="-237526"/>
            <a:chExt cx="9985428" cy="5618664"/>
          </a:xfrm>
        </p:grpSpPr>
        <p:grpSp>
          <p:nvGrpSpPr>
            <p:cNvPr id="940" name="Google Shape;940;p21"/>
            <p:cNvGrpSpPr/>
            <p:nvPr/>
          </p:nvGrpSpPr>
          <p:grpSpPr>
            <a:xfrm>
              <a:off x="-420652" y="-237526"/>
              <a:ext cx="9985428" cy="5618664"/>
              <a:chOff x="-308903" y="-174652"/>
              <a:chExt cx="9761881" cy="5492878"/>
            </a:xfrm>
          </p:grpSpPr>
          <p:grpSp>
            <p:nvGrpSpPr>
              <p:cNvPr id="941" name="Google Shape;941;p21"/>
              <p:cNvGrpSpPr/>
              <p:nvPr/>
            </p:nvGrpSpPr>
            <p:grpSpPr>
              <a:xfrm>
                <a:off x="-308903" y="-174652"/>
                <a:ext cx="9761881" cy="5492878"/>
                <a:chOff x="-55800" y="-32250"/>
                <a:chExt cx="9255600" cy="5208000"/>
              </a:xfrm>
            </p:grpSpPr>
            <p:grpSp>
              <p:nvGrpSpPr>
                <p:cNvPr id="942" name="Google Shape;942;p21"/>
                <p:cNvGrpSpPr/>
                <p:nvPr/>
              </p:nvGrpSpPr>
              <p:grpSpPr>
                <a:xfrm>
                  <a:off x="466275" y="-32250"/>
                  <a:ext cx="8211450" cy="5208000"/>
                  <a:chOff x="520025" y="-32650"/>
                  <a:chExt cx="8211450" cy="5208000"/>
                </a:xfrm>
              </p:grpSpPr>
              <p:cxnSp>
                <p:nvCxnSpPr>
                  <p:cNvPr id="943" name="Google Shape;943;p2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4" name="Google Shape;944;p2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5" name="Google Shape;945;p2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6" name="Google Shape;946;p2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7" name="Google Shape;947;p2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8" name="Google Shape;948;p2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9" name="Google Shape;949;p2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0" name="Google Shape;950;p2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1" name="Google Shape;951;p2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2" name="Google Shape;952;p2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3" name="Google Shape;953;p2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4" name="Google Shape;954;p2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5" name="Google Shape;955;p2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6" name="Google Shape;956;p2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957" name="Google Shape;957;p21"/>
                <p:cNvGrpSpPr/>
                <p:nvPr/>
              </p:nvGrpSpPr>
              <p:grpSpPr>
                <a:xfrm>
                  <a:off x="-55800" y="440450"/>
                  <a:ext cx="9255600" cy="4262600"/>
                  <a:chOff x="-72950" y="412825"/>
                  <a:chExt cx="9255600" cy="4262600"/>
                </a:xfrm>
              </p:grpSpPr>
              <p:cxnSp>
                <p:nvCxnSpPr>
                  <p:cNvPr id="958" name="Google Shape;958;p2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59" name="Google Shape;959;p2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0" name="Google Shape;960;p2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1" name="Google Shape;961;p2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2" name="Google Shape;962;p2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3" name="Google Shape;963;p2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4" name="Google Shape;964;p2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5" name="Google Shape;965;p2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6" name="Google Shape;966;p2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967" name="Google Shape;967;p2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2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21"/>
          <p:cNvSpPr txBox="1"/>
          <p:nvPr>
            <p:ph type="title"/>
          </p:nvPr>
        </p:nvSpPr>
        <p:spPr>
          <a:xfrm>
            <a:off x="823250" y="1477350"/>
            <a:ext cx="4949700" cy="1645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87" name="Google Shape;987;p21"/>
          <p:cNvSpPr txBox="1"/>
          <p:nvPr>
            <p:ph hasCustomPrompt="1" idx="2" type="title"/>
          </p:nvPr>
        </p:nvSpPr>
        <p:spPr>
          <a:xfrm>
            <a:off x="6195625" y="1739700"/>
            <a:ext cx="2067300" cy="13953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988" name="Google Shape;988;p21"/>
          <p:cNvSpPr txBox="1"/>
          <p:nvPr>
            <p:ph idx="1" type="subTitle"/>
          </p:nvPr>
        </p:nvSpPr>
        <p:spPr>
          <a:xfrm>
            <a:off x="716425" y="3351750"/>
            <a:ext cx="77016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5">
    <p:spTree>
      <p:nvGrpSpPr>
        <p:cNvPr id="989" name="Shape 989"/>
        <p:cNvGrpSpPr/>
        <p:nvPr/>
      </p:nvGrpSpPr>
      <p:grpSpPr>
        <a:xfrm>
          <a:off x="0" y="0"/>
          <a:ext cx="0" cy="0"/>
          <a:chOff x="0" y="0"/>
          <a:chExt cx="0" cy="0"/>
        </a:xfrm>
      </p:grpSpPr>
      <p:grpSp>
        <p:nvGrpSpPr>
          <p:cNvPr id="990" name="Google Shape;990;p22"/>
          <p:cNvGrpSpPr/>
          <p:nvPr/>
        </p:nvGrpSpPr>
        <p:grpSpPr>
          <a:xfrm>
            <a:off x="-420652" y="-237526"/>
            <a:ext cx="9985428" cy="5618664"/>
            <a:chOff x="-420652" y="-237526"/>
            <a:chExt cx="9985428" cy="5618664"/>
          </a:xfrm>
        </p:grpSpPr>
        <p:grpSp>
          <p:nvGrpSpPr>
            <p:cNvPr id="991" name="Google Shape;991;p22"/>
            <p:cNvGrpSpPr/>
            <p:nvPr/>
          </p:nvGrpSpPr>
          <p:grpSpPr>
            <a:xfrm>
              <a:off x="-420652" y="-237526"/>
              <a:ext cx="9985428" cy="5618664"/>
              <a:chOff x="-308903" y="-174652"/>
              <a:chExt cx="9761881" cy="5492878"/>
            </a:xfrm>
          </p:grpSpPr>
          <p:grpSp>
            <p:nvGrpSpPr>
              <p:cNvPr id="992" name="Google Shape;992;p22"/>
              <p:cNvGrpSpPr/>
              <p:nvPr/>
            </p:nvGrpSpPr>
            <p:grpSpPr>
              <a:xfrm>
                <a:off x="-308903" y="-174652"/>
                <a:ext cx="9761881" cy="5492878"/>
                <a:chOff x="-55800" y="-32250"/>
                <a:chExt cx="9255600" cy="5208000"/>
              </a:xfrm>
            </p:grpSpPr>
            <p:grpSp>
              <p:nvGrpSpPr>
                <p:cNvPr id="993" name="Google Shape;993;p22"/>
                <p:cNvGrpSpPr/>
                <p:nvPr/>
              </p:nvGrpSpPr>
              <p:grpSpPr>
                <a:xfrm>
                  <a:off x="466275" y="-32250"/>
                  <a:ext cx="8211450" cy="5208000"/>
                  <a:chOff x="520025" y="-32650"/>
                  <a:chExt cx="8211450" cy="5208000"/>
                </a:xfrm>
              </p:grpSpPr>
              <p:cxnSp>
                <p:nvCxnSpPr>
                  <p:cNvPr id="994" name="Google Shape;994;p2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5" name="Google Shape;995;p2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6" name="Google Shape;996;p2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7" name="Google Shape;997;p2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8" name="Google Shape;998;p2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9" name="Google Shape;999;p2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0" name="Google Shape;1000;p2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1" name="Google Shape;1001;p2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2" name="Google Shape;1002;p2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3" name="Google Shape;1003;p2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4" name="Google Shape;1004;p2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5" name="Google Shape;1005;p2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6" name="Google Shape;1006;p2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7" name="Google Shape;1007;p2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008" name="Google Shape;1008;p22"/>
                <p:cNvGrpSpPr/>
                <p:nvPr/>
              </p:nvGrpSpPr>
              <p:grpSpPr>
                <a:xfrm>
                  <a:off x="-55800" y="440450"/>
                  <a:ext cx="9255600" cy="4262600"/>
                  <a:chOff x="-72950" y="412825"/>
                  <a:chExt cx="9255600" cy="4262600"/>
                </a:xfrm>
              </p:grpSpPr>
              <p:cxnSp>
                <p:nvCxnSpPr>
                  <p:cNvPr id="1009" name="Google Shape;1009;p2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0" name="Google Shape;1010;p2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1" name="Google Shape;1011;p2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2" name="Google Shape;1012;p2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3" name="Google Shape;1013;p2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4" name="Google Shape;1014;p2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5" name="Google Shape;1015;p2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6" name="Google Shape;1016;p2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7" name="Google Shape;1017;p2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018" name="Google Shape;1018;p2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2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2"/>
          <p:cNvSpPr txBox="1"/>
          <p:nvPr>
            <p:ph type="title"/>
          </p:nvPr>
        </p:nvSpPr>
        <p:spPr>
          <a:xfrm>
            <a:off x="3246375" y="1370550"/>
            <a:ext cx="51621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8" name="Google Shape;1038;p22"/>
          <p:cNvSpPr txBox="1"/>
          <p:nvPr>
            <p:ph hasCustomPrompt="1" idx="2" type="title"/>
          </p:nvPr>
        </p:nvSpPr>
        <p:spPr>
          <a:xfrm>
            <a:off x="716425" y="1370550"/>
            <a:ext cx="23775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9" name="Google Shape;1039;p22"/>
          <p:cNvSpPr txBox="1"/>
          <p:nvPr>
            <p:ph idx="1" type="subTitle"/>
          </p:nvPr>
        </p:nvSpPr>
        <p:spPr>
          <a:xfrm>
            <a:off x="716425" y="3351750"/>
            <a:ext cx="76920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040" name="Shape 1040"/>
        <p:cNvGrpSpPr/>
        <p:nvPr/>
      </p:nvGrpSpPr>
      <p:grpSpPr>
        <a:xfrm>
          <a:off x="0" y="0"/>
          <a:ext cx="0" cy="0"/>
          <a:chOff x="0" y="0"/>
          <a:chExt cx="0" cy="0"/>
        </a:xfrm>
      </p:grpSpPr>
      <p:grpSp>
        <p:nvGrpSpPr>
          <p:cNvPr id="1041" name="Google Shape;1041;p23"/>
          <p:cNvGrpSpPr/>
          <p:nvPr/>
        </p:nvGrpSpPr>
        <p:grpSpPr>
          <a:xfrm>
            <a:off x="-420652" y="-237526"/>
            <a:ext cx="9985428" cy="5618664"/>
            <a:chOff x="-420652" y="-237526"/>
            <a:chExt cx="9985428" cy="5618664"/>
          </a:xfrm>
        </p:grpSpPr>
        <p:grpSp>
          <p:nvGrpSpPr>
            <p:cNvPr id="1042" name="Google Shape;1042;p23"/>
            <p:cNvGrpSpPr/>
            <p:nvPr/>
          </p:nvGrpSpPr>
          <p:grpSpPr>
            <a:xfrm>
              <a:off x="-420652" y="-237526"/>
              <a:ext cx="9985428" cy="5618664"/>
              <a:chOff x="-308903" y="-174652"/>
              <a:chExt cx="9761881" cy="5492878"/>
            </a:xfrm>
          </p:grpSpPr>
          <p:grpSp>
            <p:nvGrpSpPr>
              <p:cNvPr id="1043" name="Google Shape;1043;p23"/>
              <p:cNvGrpSpPr/>
              <p:nvPr/>
            </p:nvGrpSpPr>
            <p:grpSpPr>
              <a:xfrm>
                <a:off x="-308903" y="-174652"/>
                <a:ext cx="9761881" cy="5492878"/>
                <a:chOff x="-55800" y="-32250"/>
                <a:chExt cx="9255600" cy="5208000"/>
              </a:xfrm>
            </p:grpSpPr>
            <p:grpSp>
              <p:nvGrpSpPr>
                <p:cNvPr id="1044" name="Google Shape;1044;p23"/>
                <p:cNvGrpSpPr/>
                <p:nvPr/>
              </p:nvGrpSpPr>
              <p:grpSpPr>
                <a:xfrm>
                  <a:off x="466275" y="-32250"/>
                  <a:ext cx="8211450" cy="5208000"/>
                  <a:chOff x="520025" y="-32650"/>
                  <a:chExt cx="8211450" cy="5208000"/>
                </a:xfrm>
              </p:grpSpPr>
              <p:cxnSp>
                <p:nvCxnSpPr>
                  <p:cNvPr id="1045" name="Google Shape;1045;p2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6" name="Google Shape;1046;p2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7" name="Google Shape;1047;p2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8" name="Google Shape;1048;p2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9" name="Google Shape;1049;p2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0" name="Google Shape;1050;p2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1" name="Google Shape;1051;p2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2" name="Google Shape;1052;p2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3" name="Google Shape;1053;p2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4" name="Google Shape;1054;p2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5" name="Google Shape;1055;p2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6" name="Google Shape;1056;p2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7" name="Google Shape;1057;p2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8" name="Google Shape;1058;p2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059" name="Google Shape;1059;p23"/>
                <p:cNvGrpSpPr/>
                <p:nvPr/>
              </p:nvGrpSpPr>
              <p:grpSpPr>
                <a:xfrm>
                  <a:off x="-55800" y="440450"/>
                  <a:ext cx="9255600" cy="4262600"/>
                  <a:chOff x="-72950" y="412825"/>
                  <a:chExt cx="9255600" cy="4262600"/>
                </a:xfrm>
              </p:grpSpPr>
              <p:cxnSp>
                <p:nvCxnSpPr>
                  <p:cNvPr id="1060" name="Google Shape;1060;p2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1" name="Google Shape;1061;p2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2" name="Google Shape;1062;p2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3" name="Google Shape;1063;p2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4" name="Google Shape;1064;p2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5" name="Google Shape;1065;p2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6" name="Google Shape;1066;p2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7" name="Google Shape;1067;p2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8" name="Google Shape;1068;p2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069" name="Google Shape;1069;p2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2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23"/>
          <p:cNvSpPr txBox="1"/>
          <p:nvPr>
            <p:ph type="title"/>
          </p:nvPr>
        </p:nvSpPr>
        <p:spPr>
          <a:xfrm>
            <a:off x="720000" y="2936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9" name="Google Shape;1089;p23"/>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090" name="Shape 1090"/>
        <p:cNvGrpSpPr/>
        <p:nvPr/>
      </p:nvGrpSpPr>
      <p:grpSpPr>
        <a:xfrm>
          <a:off x="0" y="0"/>
          <a:ext cx="0" cy="0"/>
          <a:chOff x="0" y="0"/>
          <a:chExt cx="0" cy="0"/>
        </a:xfrm>
      </p:grpSpPr>
      <p:grpSp>
        <p:nvGrpSpPr>
          <p:cNvPr id="1091" name="Google Shape;1091;p24"/>
          <p:cNvGrpSpPr/>
          <p:nvPr/>
        </p:nvGrpSpPr>
        <p:grpSpPr>
          <a:xfrm>
            <a:off x="-420652" y="-237526"/>
            <a:ext cx="9985428" cy="5618664"/>
            <a:chOff x="-420652" y="-237526"/>
            <a:chExt cx="9985428" cy="5618664"/>
          </a:xfrm>
        </p:grpSpPr>
        <p:grpSp>
          <p:nvGrpSpPr>
            <p:cNvPr id="1092" name="Google Shape;1092;p24"/>
            <p:cNvGrpSpPr/>
            <p:nvPr/>
          </p:nvGrpSpPr>
          <p:grpSpPr>
            <a:xfrm>
              <a:off x="-420652" y="-237526"/>
              <a:ext cx="9985428" cy="5618664"/>
              <a:chOff x="-308903" y="-174652"/>
              <a:chExt cx="9761881" cy="5492878"/>
            </a:xfrm>
          </p:grpSpPr>
          <p:grpSp>
            <p:nvGrpSpPr>
              <p:cNvPr id="1093" name="Google Shape;1093;p24"/>
              <p:cNvGrpSpPr/>
              <p:nvPr/>
            </p:nvGrpSpPr>
            <p:grpSpPr>
              <a:xfrm>
                <a:off x="-308903" y="-174652"/>
                <a:ext cx="9761881" cy="5492878"/>
                <a:chOff x="-55800" y="-32250"/>
                <a:chExt cx="9255600" cy="5208000"/>
              </a:xfrm>
            </p:grpSpPr>
            <p:grpSp>
              <p:nvGrpSpPr>
                <p:cNvPr id="1094" name="Google Shape;1094;p24"/>
                <p:cNvGrpSpPr/>
                <p:nvPr/>
              </p:nvGrpSpPr>
              <p:grpSpPr>
                <a:xfrm>
                  <a:off x="466275" y="-32250"/>
                  <a:ext cx="8211450" cy="5208000"/>
                  <a:chOff x="520025" y="-32650"/>
                  <a:chExt cx="8211450" cy="5208000"/>
                </a:xfrm>
              </p:grpSpPr>
              <p:cxnSp>
                <p:nvCxnSpPr>
                  <p:cNvPr id="1095" name="Google Shape;1095;p2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6" name="Google Shape;1096;p2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7" name="Google Shape;1097;p2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8" name="Google Shape;1098;p2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9" name="Google Shape;1099;p2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0" name="Google Shape;1100;p2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1" name="Google Shape;1101;p2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2" name="Google Shape;1102;p2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3" name="Google Shape;1103;p2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4" name="Google Shape;1104;p2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5" name="Google Shape;1105;p2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6" name="Google Shape;1106;p2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7" name="Google Shape;1107;p2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8" name="Google Shape;1108;p2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109" name="Google Shape;1109;p24"/>
                <p:cNvGrpSpPr/>
                <p:nvPr/>
              </p:nvGrpSpPr>
              <p:grpSpPr>
                <a:xfrm>
                  <a:off x="-55800" y="440450"/>
                  <a:ext cx="9255600" cy="4262600"/>
                  <a:chOff x="-72950" y="412825"/>
                  <a:chExt cx="9255600" cy="4262600"/>
                </a:xfrm>
              </p:grpSpPr>
              <p:cxnSp>
                <p:nvCxnSpPr>
                  <p:cNvPr id="1110" name="Google Shape;1110;p2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1" name="Google Shape;1111;p2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2" name="Google Shape;1112;p2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3" name="Google Shape;1113;p2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4" name="Google Shape;1114;p2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5" name="Google Shape;1115;p2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6" name="Google Shape;1116;p2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7" name="Google Shape;1117;p2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8" name="Google Shape;1118;p2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119" name="Google Shape;1119;p2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2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24"/>
          <p:cNvSpPr txBox="1"/>
          <p:nvPr>
            <p:ph type="title"/>
          </p:nvPr>
        </p:nvSpPr>
        <p:spPr>
          <a:xfrm>
            <a:off x="720000" y="174525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9" name="Google Shape;1139;p24"/>
          <p:cNvSpPr txBox="1"/>
          <p:nvPr>
            <p:ph idx="1" type="subTitle"/>
          </p:nvPr>
        </p:nvSpPr>
        <p:spPr>
          <a:xfrm>
            <a:off x="720000" y="23179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140" name="Shape 1140"/>
        <p:cNvGrpSpPr/>
        <p:nvPr/>
      </p:nvGrpSpPr>
      <p:grpSpPr>
        <a:xfrm>
          <a:off x="0" y="0"/>
          <a:ext cx="0" cy="0"/>
          <a:chOff x="0" y="0"/>
          <a:chExt cx="0" cy="0"/>
        </a:xfrm>
      </p:grpSpPr>
      <p:grpSp>
        <p:nvGrpSpPr>
          <p:cNvPr id="1141" name="Google Shape;1141;p25"/>
          <p:cNvGrpSpPr/>
          <p:nvPr/>
        </p:nvGrpSpPr>
        <p:grpSpPr>
          <a:xfrm>
            <a:off x="-420652" y="-237526"/>
            <a:ext cx="9985428" cy="5618664"/>
            <a:chOff x="-420652" y="-237526"/>
            <a:chExt cx="9985428" cy="5618664"/>
          </a:xfrm>
        </p:grpSpPr>
        <p:grpSp>
          <p:nvGrpSpPr>
            <p:cNvPr id="1142" name="Google Shape;1142;p25"/>
            <p:cNvGrpSpPr/>
            <p:nvPr/>
          </p:nvGrpSpPr>
          <p:grpSpPr>
            <a:xfrm>
              <a:off x="-420652" y="-237526"/>
              <a:ext cx="9985428" cy="5618664"/>
              <a:chOff x="-308903" y="-174652"/>
              <a:chExt cx="9761881" cy="5492878"/>
            </a:xfrm>
          </p:grpSpPr>
          <p:grpSp>
            <p:nvGrpSpPr>
              <p:cNvPr id="1143" name="Google Shape;1143;p25"/>
              <p:cNvGrpSpPr/>
              <p:nvPr/>
            </p:nvGrpSpPr>
            <p:grpSpPr>
              <a:xfrm>
                <a:off x="-308903" y="-174652"/>
                <a:ext cx="9761881" cy="5492878"/>
                <a:chOff x="-55800" y="-32250"/>
                <a:chExt cx="9255600" cy="5208000"/>
              </a:xfrm>
            </p:grpSpPr>
            <p:grpSp>
              <p:nvGrpSpPr>
                <p:cNvPr id="1144" name="Google Shape;1144;p25"/>
                <p:cNvGrpSpPr/>
                <p:nvPr/>
              </p:nvGrpSpPr>
              <p:grpSpPr>
                <a:xfrm>
                  <a:off x="466275" y="-32250"/>
                  <a:ext cx="8211450" cy="5208000"/>
                  <a:chOff x="520025" y="-32650"/>
                  <a:chExt cx="8211450" cy="5208000"/>
                </a:xfrm>
              </p:grpSpPr>
              <p:cxnSp>
                <p:nvCxnSpPr>
                  <p:cNvPr id="1145" name="Google Shape;1145;p2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6" name="Google Shape;1146;p2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7" name="Google Shape;1147;p2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8" name="Google Shape;1148;p2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9" name="Google Shape;1149;p2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0" name="Google Shape;1150;p2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1" name="Google Shape;1151;p2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2" name="Google Shape;1152;p2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3" name="Google Shape;1153;p2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4" name="Google Shape;1154;p2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5" name="Google Shape;1155;p2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6" name="Google Shape;1156;p2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7" name="Google Shape;1157;p2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8" name="Google Shape;1158;p2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159" name="Google Shape;1159;p25"/>
                <p:cNvGrpSpPr/>
                <p:nvPr/>
              </p:nvGrpSpPr>
              <p:grpSpPr>
                <a:xfrm>
                  <a:off x="-55800" y="440450"/>
                  <a:ext cx="9255600" cy="4262600"/>
                  <a:chOff x="-72950" y="412825"/>
                  <a:chExt cx="9255600" cy="4262600"/>
                </a:xfrm>
              </p:grpSpPr>
              <p:cxnSp>
                <p:nvCxnSpPr>
                  <p:cNvPr id="1160" name="Google Shape;1160;p2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1" name="Google Shape;1161;p2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2" name="Google Shape;1162;p2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3" name="Google Shape;1163;p2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4" name="Google Shape;1164;p2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5" name="Google Shape;1165;p2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6" name="Google Shape;1166;p2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7" name="Google Shape;1167;p2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8" name="Google Shape;1168;p2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169" name="Google Shape;1169;p2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25"/>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9" name="Google Shape;1189;p25"/>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90" name="Shape 1190"/>
        <p:cNvGrpSpPr/>
        <p:nvPr/>
      </p:nvGrpSpPr>
      <p:grpSpPr>
        <a:xfrm>
          <a:off x="0" y="0"/>
          <a:ext cx="0" cy="0"/>
          <a:chOff x="0" y="0"/>
          <a:chExt cx="0" cy="0"/>
        </a:xfrm>
      </p:grpSpPr>
      <p:grpSp>
        <p:nvGrpSpPr>
          <p:cNvPr id="1191" name="Google Shape;1191;p26"/>
          <p:cNvGrpSpPr/>
          <p:nvPr/>
        </p:nvGrpSpPr>
        <p:grpSpPr>
          <a:xfrm>
            <a:off x="-420652" y="-237526"/>
            <a:ext cx="9985428" cy="5618664"/>
            <a:chOff x="-420652" y="-237526"/>
            <a:chExt cx="9985428" cy="5618664"/>
          </a:xfrm>
        </p:grpSpPr>
        <p:grpSp>
          <p:nvGrpSpPr>
            <p:cNvPr id="1192" name="Google Shape;1192;p26"/>
            <p:cNvGrpSpPr/>
            <p:nvPr/>
          </p:nvGrpSpPr>
          <p:grpSpPr>
            <a:xfrm>
              <a:off x="-420652" y="-237526"/>
              <a:ext cx="9985428" cy="5618664"/>
              <a:chOff x="-308903" y="-174652"/>
              <a:chExt cx="9761881" cy="5492878"/>
            </a:xfrm>
          </p:grpSpPr>
          <p:grpSp>
            <p:nvGrpSpPr>
              <p:cNvPr id="1193" name="Google Shape;1193;p26"/>
              <p:cNvGrpSpPr/>
              <p:nvPr/>
            </p:nvGrpSpPr>
            <p:grpSpPr>
              <a:xfrm>
                <a:off x="-308903" y="-174652"/>
                <a:ext cx="9761881" cy="5492878"/>
                <a:chOff x="-55800" y="-32250"/>
                <a:chExt cx="9255600" cy="5208000"/>
              </a:xfrm>
            </p:grpSpPr>
            <p:grpSp>
              <p:nvGrpSpPr>
                <p:cNvPr id="1194" name="Google Shape;1194;p26"/>
                <p:cNvGrpSpPr/>
                <p:nvPr/>
              </p:nvGrpSpPr>
              <p:grpSpPr>
                <a:xfrm>
                  <a:off x="466275" y="-32250"/>
                  <a:ext cx="8211450" cy="5208000"/>
                  <a:chOff x="520025" y="-32650"/>
                  <a:chExt cx="8211450" cy="5208000"/>
                </a:xfrm>
              </p:grpSpPr>
              <p:cxnSp>
                <p:nvCxnSpPr>
                  <p:cNvPr id="1195" name="Google Shape;1195;p2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6" name="Google Shape;1196;p2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7" name="Google Shape;1197;p2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8" name="Google Shape;1198;p2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9" name="Google Shape;1199;p2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0" name="Google Shape;1200;p2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1" name="Google Shape;1201;p2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2" name="Google Shape;1202;p2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3" name="Google Shape;1203;p2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4" name="Google Shape;1204;p2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5" name="Google Shape;1205;p2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6" name="Google Shape;1206;p2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7" name="Google Shape;1207;p2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8" name="Google Shape;1208;p2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09" name="Google Shape;1209;p26"/>
                <p:cNvGrpSpPr/>
                <p:nvPr/>
              </p:nvGrpSpPr>
              <p:grpSpPr>
                <a:xfrm>
                  <a:off x="-55800" y="440450"/>
                  <a:ext cx="9255600" cy="4262600"/>
                  <a:chOff x="-72950" y="412825"/>
                  <a:chExt cx="9255600" cy="4262600"/>
                </a:xfrm>
              </p:grpSpPr>
              <p:cxnSp>
                <p:nvCxnSpPr>
                  <p:cNvPr id="1210" name="Google Shape;1210;p2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1" name="Google Shape;1211;p2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2" name="Google Shape;1212;p2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3" name="Google Shape;1213;p2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4" name="Google Shape;1214;p2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5" name="Google Shape;1215;p2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6" name="Google Shape;1216;p2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7" name="Google Shape;1217;p2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8" name="Google Shape;1218;p2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219" name="Google Shape;1219;p2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2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26"/>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0" name="Google Shape;1240;p26"/>
          <p:cNvSpPr txBox="1"/>
          <p:nvPr>
            <p:ph idx="2" type="title"/>
          </p:nvPr>
        </p:nvSpPr>
        <p:spPr>
          <a:xfrm>
            <a:off x="1520163"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1" name="Google Shape;1241;p26"/>
          <p:cNvSpPr txBox="1"/>
          <p:nvPr>
            <p:ph idx="3" type="title"/>
          </p:nvPr>
        </p:nvSpPr>
        <p:spPr>
          <a:xfrm>
            <a:off x="5053114"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2" name="Google Shape;1242;p26"/>
          <p:cNvSpPr txBox="1"/>
          <p:nvPr>
            <p:ph idx="1" type="subTitle"/>
          </p:nvPr>
        </p:nvSpPr>
        <p:spPr>
          <a:xfrm>
            <a:off x="5053117" y="3051850"/>
            <a:ext cx="25707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3" name="Google Shape;1243;p26"/>
          <p:cNvSpPr txBox="1"/>
          <p:nvPr>
            <p:ph idx="4" type="subTitle"/>
          </p:nvPr>
        </p:nvSpPr>
        <p:spPr>
          <a:xfrm>
            <a:off x="1520491" y="3051850"/>
            <a:ext cx="2570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44" name="Shape 1244"/>
        <p:cNvGrpSpPr/>
        <p:nvPr/>
      </p:nvGrpSpPr>
      <p:grpSpPr>
        <a:xfrm>
          <a:off x="0" y="0"/>
          <a:ext cx="0" cy="0"/>
          <a:chOff x="0" y="0"/>
          <a:chExt cx="0" cy="0"/>
        </a:xfrm>
      </p:grpSpPr>
      <p:grpSp>
        <p:nvGrpSpPr>
          <p:cNvPr id="1245" name="Google Shape;1245;p27"/>
          <p:cNvGrpSpPr/>
          <p:nvPr/>
        </p:nvGrpSpPr>
        <p:grpSpPr>
          <a:xfrm>
            <a:off x="-420652" y="-237526"/>
            <a:ext cx="9985428" cy="5618664"/>
            <a:chOff x="-420652" y="-237526"/>
            <a:chExt cx="9985428" cy="5618664"/>
          </a:xfrm>
        </p:grpSpPr>
        <p:grpSp>
          <p:nvGrpSpPr>
            <p:cNvPr id="1246" name="Google Shape;1246;p27"/>
            <p:cNvGrpSpPr/>
            <p:nvPr/>
          </p:nvGrpSpPr>
          <p:grpSpPr>
            <a:xfrm>
              <a:off x="-420652" y="-237526"/>
              <a:ext cx="9985428" cy="5618664"/>
              <a:chOff x="-308903" y="-174652"/>
              <a:chExt cx="9761881" cy="5492878"/>
            </a:xfrm>
          </p:grpSpPr>
          <p:grpSp>
            <p:nvGrpSpPr>
              <p:cNvPr id="1247" name="Google Shape;1247;p27"/>
              <p:cNvGrpSpPr/>
              <p:nvPr/>
            </p:nvGrpSpPr>
            <p:grpSpPr>
              <a:xfrm>
                <a:off x="-308903" y="-174652"/>
                <a:ext cx="9761881" cy="5492878"/>
                <a:chOff x="-55800" y="-32250"/>
                <a:chExt cx="9255600" cy="5208000"/>
              </a:xfrm>
            </p:grpSpPr>
            <p:grpSp>
              <p:nvGrpSpPr>
                <p:cNvPr id="1248" name="Google Shape;1248;p27"/>
                <p:cNvGrpSpPr/>
                <p:nvPr/>
              </p:nvGrpSpPr>
              <p:grpSpPr>
                <a:xfrm>
                  <a:off x="466275" y="-32250"/>
                  <a:ext cx="8211450" cy="5208000"/>
                  <a:chOff x="520025" y="-32650"/>
                  <a:chExt cx="8211450" cy="5208000"/>
                </a:xfrm>
              </p:grpSpPr>
              <p:cxnSp>
                <p:nvCxnSpPr>
                  <p:cNvPr id="1249" name="Google Shape;1249;p2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0" name="Google Shape;1250;p2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1" name="Google Shape;1251;p2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2" name="Google Shape;1252;p2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3" name="Google Shape;1253;p2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4" name="Google Shape;1254;p2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5" name="Google Shape;1255;p2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6" name="Google Shape;1256;p2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7" name="Google Shape;1257;p2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8" name="Google Shape;1258;p2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9" name="Google Shape;1259;p2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0" name="Google Shape;1260;p2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1" name="Google Shape;1261;p2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2" name="Google Shape;1262;p2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63" name="Google Shape;1263;p27"/>
                <p:cNvGrpSpPr/>
                <p:nvPr/>
              </p:nvGrpSpPr>
              <p:grpSpPr>
                <a:xfrm>
                  <a:off x="-55800" y="440450"/>
                  <a:ext cx="9255600" cy="4262600"/>
                  <a:chOff x="-72950" y="412825"/>
                  <a:chExt cx="9255600" cy="4262600"/>
                </a:xfrm>
              </p:grpSpPr>
              <p:cxnSp>
                <p:nvCxnSpPr>
                  <p:cNvPr id="1264" name="Google Shape;1264;p2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5" name="Google Shape;1265;p2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6" name="Google Shape;1266;p2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7" name="Google Shape;1267;p2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8" name="Google Shape;1268;p2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9" name="Google Shape;1269;p2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0" name="Google Shape;1270;p2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1" name="Google Shape;1271;p2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2" name="Google Shape;1272;p2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273" name="Google Shape;1273;p2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2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27"/>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txBox="1"/>
          <p:nvPr>
            <p:ph type="title"/>
          </p:nvPr>
        </p:nvSpPr>
        <p:spPr>
          <a:xfrm>
            <a:off x="305790" y="445025"/>
            <a:ext cx="85230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4" name="Google Shape;1294;p27"/>
          <p:cNvSpPr txBox="1"/>
          <p:nvPr>
            <p:ph idx="2" type="title"/>
          </p:nvPr>
        </p:nvSpPr>
        <p:spPr>
          <a:xfrm>
            <a:off x="937700"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5" name="Google Shape;1295;p27"/>
          <p:cNvSpPr txBox="1"/>
          <p:nvPr>
            <p:ph idx="1" type="subTitle"/>
          </p:nvPr>
        </p:nvSpPr>
        <p:spPr>
          <a:xfrm>
            <a:off x="937700"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6" name="Google Shape;1296;p27"/>
          <p:cNvSpPr txBox="1"/>
          <p:nvPr>
            <p:ph idx="3" type="title"/>
          </p:nvPr>
        </p:nvSpPr>
        <p:spPr>
          <a:xfrm>
            <a:off x="3484419"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7" name="Google Shape;1297;p27"/>
          <p:cNvSpPr txBox="1"/>
          <p:nvPr>
            <p:ph idx="4" type="subTitle"/>
          </p:nvPr>
        </p:nvSpPr>
        <p:spPr>
          <a:xfrm>
            <a:off x="3484421"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8" name="Google Shape;1298;p27"/>
          <p:cNvSpPr txBox="1"/>
          <p:nvPr>
            <p:ph idx="5" type="title"/>
          </p:nvPr>
        </p:nvSpPr>
        <p:spPr>
          <a:xfrm>
            <a:off x="6031146"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9" name="Google Shape;1299;p27"/>
          <p:cNvSpPr txBox="1"/>
          <p:nvPr>
            <p:ph idx="6" type="subTitle"/>
          </p:nvPr>
        </p:nvSpPr>
        <p:spPr>
          <a:xfrm>
            <a:off x="6031149"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
    <p:spTree>
      <p:nvGrpSpPr>
        <p:cNvPr id="1300" name="Shape 1300"/>
        <p:cNvGrpSpPr/>
        <p:nvPr/>
      </p:nvGrpSpPr>
      <p:grpSpPr>
        <a:xfrm>
          <a:off x="0" y="0"/>
          <a:ext cx="0" cy="0"/>
          <a:chOff x="0" y="0"/>
          <a:chExt cx="0" cy="0"/>
        </a:xfrm>
      </p:grpSpPr>
      <p:grpSp>
        <p:nvGrpSpPr>
          <p:cNvPr id="1301" name="Google Shape;1301;p28"/>
          <p:cNvGrpSpPr/>
          <p:nvPr/>
        </p:nvGrpSpPr>
        <p:grpSpPr>
          <a:xfrm>
            <a:off x="-420652" y="-237526"/>
            <a:ext cx="9985428" cy="5618664"/>
            <a:chOff x="-420652" y="-237526"/>
            <a:chExt cx="9985428" cy="5618664"/>
          </a:xfrm>
        </p:grpSpPr>
        <p:grpSp>
          <p:nvGrpSpPr>
            <p:cNvPr id="1302" name="Google Shape;1302;p28"/>
            <p:cNvGrpSpPr/>
            <p:nvPr/>
          </p:nvGrpSpPr>
          <p:grpSpPr>
            <a:xfrm>
              <a:off x="-420652" y="-237526"/>
              <a:ext cx="9985428" cy="5618664"/>
              <a:chOff x="-308903" y="-174652"/>
              <a:chExt cx="9761881" cy="5492878"/>
            </a:xfrm>
          </p:grpSpPr>
          <p:grpSp>
            <p:nvGrpSpPr>
              <p:cNvPr id="1303" name="Google Shape;1303;p28"/>
              <p:cNvGrpSpPr/>
              <p:nvPr/>
            </p:nvGrpSpPr>
            <p:grpSpPr>
              <a:xfrm>
                <a:off x="-308903" y="-174652"/>
                <a:ext cx="9761881" cy="5492878"/>
                <a:chOff x="-55800" y="-32250"/>
                <a:chExt cx="9255600" cy="5208000"/>
              </a:xfrm>
            </p:grpSpPr>
            <p:grpSp>
              <p:nvGrpSpPr>
                <p:cNvPr id="1304" name="Google Shape;1304;p28"/>
                <p:cNvGrpSpPr/>
                <p:nvPr/>
              </p:nvGrpSpPr>
              <p:grpSpPr>
                <a:xfrm>
                  <a:off x="466275" y="-32250"/>
                  <a:ext cx="8211450" cy="5208000"/>
                  <a:chOff x="520025" y="-32650"/>
                  <a:chExt cx="8211450" cy="5208000"/>
                </a:xfrm>
              </p:grpSpPr>
              <p:cxnSp>
                <p:nvCxnSpPr>
                  <p:cNvPr id="1305" name="Google Shape;1305;p2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6" name="Google Shape;1306;p2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7" name="Google Shape;1307;p2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8" name="Google Shape;1308;p2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9" name="Google Shape;1309;p2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0" name="Google Shape;1310;p2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1" name="Google Shape;1311;p2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2" name="Google Shape;1312;p2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3" name="Google Shape;1313;p2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4" name="Google Shape;1314;p2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5" name="Google Shape;1315;p2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6" name="Google Shape;1316;p2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7" name="Google Shape;1317;p2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8" name="Google Shape;1318;p2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319" name="Google Shape;1319;p28"/>
                <p:cNvGrpSpPr/>
                <p:nvPr/>
              </p:nvGrpSpPr>
              <p:grpSpPr>
                <a:xfrm>
                  <a:off x="-55800" y="440450"/>
                  <a:ext cx="9255600" cy="4262600"/>
                  <a:chOff x="-72950" y="412825"/>
                  <a:chExt cx="9255600" cy="4262600"/>
                </a:xfrm>
              </p:grpSpPr>
              <p:cxnSp>
                <p:nvCxnSpPr>
                  <p:cNvPr id="1320" name="Google Shape;1320;p2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1" name="Google Shape;1321;p2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2" name="Google Shape;1322;p2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3" name="Google Shape;1323;p2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4" name="Google Shape;1324;p2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5" name="Google Shape;1325;p2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6" name="Google Shape;1326;p2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7" name="Google Shape;1327;p2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8" name="Google Shape;1328;p2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29" name="Google Shape;1329;p2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2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28"/>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0" name="Google Shape;1350;p28"/>
          <p:cNvSpPr txBox="1"/>
          <p:nvPr>
            <p:ph idx="2" type="title"/>
          </p:nvPr>
        </p:nvSpPr>
        <p:spPr>
          <a:xfrm>
            <a:off x="725975" y="2169825"/>
            <a:ext cx="2296800" cy="1463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1" name="Google Shape;1351;p28"/>
          <p:cNvSpPr txBox="1"/>
          <p:nvPr>
            <p:ph idx="3" type="title"/>
          </p:nvPr>
        </p:nvSpPr>
        <p:spPr>
          <a:xfrm>
            <a:off x="3423607" y="2169825"/>
            <a:ext cx="2296800" cy="14631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2" name="Google Shape;1352;p28"/>
          <p:cNvSpPr txBox="1"/>
          <p:nvPr>
            <p:ph idx="1" type="subTitle"/>
          </p:nvPr>
        </p:nvSpPr>
        <p:spPr>
          <a:xfrm>
            <a:off x="3423900" y="3632925"/>
            <a:ext cx="22965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3" name="Google Shape;1353;p28"/>
          <p:cNvSpPr txBox="1"/>
          <p:nvPr>
            <p:ph idx="4" type="subTitle"/>
          </p:nvPr>
        </p:nvSpPr>
        <p:spPr>
          <a:xfrm>
            <a:off x="726212" y="3632925"/>
            <a:ext cx="22968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28"/>
          <p:cNvSpPr txBox="1"/>
          <p:nvPr>
            <p:ph idx="5" type="title"/>
          </p:nvPr>
        </p:nvSpPr>
        <p:spPr>
          <a:xfrm>
            <a:off x="6121007" y="2169825"/>
            <a:ext cx="2296800" cy="14631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28"/>
          <p:cNvSpPr txBox="1"/>
          <p:nvPr>
            <p:ph idx="6" type="subTitle"/>
          </p:nvPr>
        </p:nvSpPr>
        <p:spPr>
          <a:xfrm>
            <a:off x="6121300" y="3632925"/>
            <a:ext cx="22965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56" name="Shape 1356"/>
        <p:cNvGrpSpPr/>
        <p:nvPr/>
      </p:nvGrpSpPr>
      <p:grpSpPr>
        <a:xfrm>
          <a:off x="0" y="0"/>
          <a:ext cx="0" cy="0"/>
          <a:chOff x="0" y="0"/>
          <a:chExt cx="0" cy="0"/>
        </a:xfrm>
      </p:grpSpPr>
      <p:grpSp>
        <p:nvGrpSpPr>
          <p:cNvPr id="1357" name="Google Shape;1357;p29"/>
          <p:cNvGrpSpPr/>
          <p:nvPr/>
        </p:nvGrpSpPr>
        <p:grpSpPr>
          <a:xfrm>
            <a:off x="-420652" y="-237526"/>
            <a:ext cx="9985428" cy="5618664"/>
            <a:chOff x="-420652" y="-237526"/>
            <a:chExt cx="9985428" cy="5618664"/>
          </a:xfrm>
        </p:grpSpPr>
        <p:grpSp>
          <p:nvGrpSpPr>
            <p:cNvPr id="1358" name="Google Shape;1358;p29"/>
            <p:cNvGrpSpPr/>
            <p:nvPr/>
          </p:nvGrpSpPr>
          <p:grpSpPr>
            <a:xfrm>
              <a:off x="-420652" y="-237526"/>
              <a:ext cx="9985428" cy="5618664"/>
              <a:chOff x="-308903" y="-174652"/>
              <a:chExt cx="9761881" cy="5492878"/>
            </a:xfrm>
          </p:grpSpPr>
          <p:grpSp>
            <p:nvGrpSpPr>
              <p:cNvPr id="1359" name="Google Shape;1359;p29"/>
              <p:cNvGrpSpPr/>
              <p:nvPr/>
            </p:nvGrpSpPr>
            <p:grpSpPr>
              <a:xfrm>
                <a:off x="-308903" y="-174652"/>
                <a:ext cx="9761881" cy="5492878"/>
                <a:chOff x="-55800" y="-32250"/>
                <a:chExt cx="9255600" cy="5208000"/>
              </a:xfrm>
            </p:grpSpPr>
            <p:grpSp>
              <p:nvGrpSpPr>
                <p:cNvPr id="1360" name="Google Shape;1360;p29"/>
                <p:cNvGrpSpPr/>
                <p:nvPr/>
              </p:nvGrpSpPr>
              <p:grpSpPr>
                <a:xfrm>
                  <a:off x="466275" y="-32250"/>
                  <a:ext cx="8211450" cy="5208000"/>
                  <a:chOff x="520025" y="-32650"/>
                  <a:chExt cx="8211450" cy="5208000"/>
                </a:xfrm>
              </p:grpSpPr>
              <p:cxnSp>
                <p:nvCxnSpPr>
                  <p:cNvPr id="1361" name="Google Shape;1361;p2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2" name="Google Shape;1362;p2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3" name="Google Shape;1363;p2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4" name="Google Shape;1364;p2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5" name="Google Shape;1365;p2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6" name="Google Shape;1366;p2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7" name="Google Shape;1367;p2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8" name="Google Shape;1368;p2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9" name="Google Shape;1369;p2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0" name="Google Shape;1370;p2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1" name="Google Shape;1371;p2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2" name="Google Shape;1372;p2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3" name="Google Shape;1373;p2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4" name="Google Shape;1374;p2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375" name="Google Shape;1375;p29"/>
                <p:cNvGrpSpPr/>
                <p:nvPr/>
              </p:nvGrpSpPr>
              <p:grpSpPr>
                <a:xfrm>
                  <a:off x="-55800" y="440450"/>
                  <a:ext cx="9255600" cy="4262600"/>
                  <a:chOff x="-72950" y="412825"/>
                  <a:chExt cx="9255600" cy="4262600"/>
                </a:xfrm>
              </p:grpSpPr>
              <p:cxnSp>
                <p:nvCxnSpPr>
                  <p:cNvPr id="1376" name="Google Shape;1376;p2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7" name="Google Shape;1377;p2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8" name="Google Shape;1378;p2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9" name="Google Shape;1379;p2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0" name="Google Shape;1380;p2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1" name="Google Shape;1381;p2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2" name="Google Shape;1382;p2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3" name="Google Shape;1383;p2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4" name="Google Shape;1384;p2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85" name="Google Shape;1385;p2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2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29"/>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txBox="1"/>
          <p:nvPr>
            <p:ph type="title"/>
          </p:nvPr>
        </p:nvSpPr>
        <p:spPr>
          <a:xfrm>
            <a:off x="310896" y="445025"/>
            <a:ext cx="85230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6" name="Google Shape;1406;p29"/>
          <p:cNvSpPr txBox="1"/>
          <p:nvPr>
            <p:ph idx="2" type="title"/>
          </p:nvPr>
        </p:nvSpPr>
        <p:spPr>
          <a:xfrm>
            <a:off x="2308138" y="16944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7" name="Google Shape;1407;p29"/>
          <p:cNvSpPr txBox="1"/>
          <p:nvPr>
            <p:ph idx="1" type="subTitle"/>
          </p:nvPr>
        </p:nvSpPr>
        <p:spPr>
          <a:xfrm>
            <a:off x="2308138" y="20601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8" name="Google Shape;1408;p29"/>
          <p:cNvSpPr txBox="1"/>
          <p:nvPr>
            <p:ph idx="3" type="title"/>
          </p:nvPr>
        </p:nvSpPr>
        <p:spPr>
          <a:xfrm>
            <a:off x="5658821" y="16944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9" name="Google Shape;1409;p29"/>
          <p:cNvSpPr txBox="1"/>
          <p:nvPr>
            <p:ph idx="4" type="subTitle"/>
          </p:nvPr>
        </p:nvSpPr>
        <p:spPr>
          <a:xfrm>
            <a:off x="5658816" y="20601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0" name="Google Shape;1410;p29"/>
          <p:cNvSpPr txBox="1"/>
          <p:nvPr>
            <p:ph idx="5" type="title"/>
          </p:nvPr>
        </p:nvSpPr>
        <p:spPr>
          <a:xfrm>
            <a:off x="2308138" y="32040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1" name="Google Shape;1411;p29"/>
          <p:cNvSpPr txBox="1"/>
          <p:nvPr>
            <p:ph idx="6" type="subTitle"/>
          </p:nvPr>
        </p:nvSpPr>
        <p:spPr>
          <a:xfrm>
            <a:off x="2308138" y="35697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2" name="Google Shape;1412;p29"/>
          <p:cNvSpPr txBox="1"/>
          <p:nvPr>
            <p:ph idx="7" type="title"/>
          </p:nvPr>
        </p:nvSpPr>
        <p:spPr>
          <a:xfrm>
            <a:off x="5658821" y="32040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3" name="Google Shape;1413;p29"/>
          <p:cNvSpPr txBox="1"/>
          <p:nvPr>
            <p:ph idx="8" type="subTitle"/>
          </p:nvPr>
        </p:nvSpPr>
        <p:spPr>
          <a:xfrm>
            <a:off x="5658816" y="35697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14" name="Shape 1414"/>
        <p:cNvGrpSpPr/>
        <p:nvPr/>
      </p:nvGrpSpPr>
      <p:grpSpPr>
        <a:xfrm>
          <a:off x="0" y="0"/>
          <a:ext cx="0" cy="0"/>
          <a:chOff x="0" y="0"/>
          <a:chExt cx="0" cy="0"/>
        </a:xfrm>
      </p:grpSpPr>
      <p:grpSp>
        <p:nvGrpSpPr>
          <p:cNvPr id="1415" name="Google Shape;1415;p30"/>
          <p:cNvGrpSpPr/>
          <p:nvPr/>
        </p:nvGrpSpPr>
        <p:grpSpPr>
          <a:xfrm>
            <a:off x="-420652" y="-237526"/>
            <a:ext cx="9985428" cy="5618664"/>
            <a:chOff x="-420652" y="-237526"/>
            <a:chExt cx="9985428" cy="5618664"/>
          </a:xfrm>
        </p:grpSpPr>
        <p:grpSp>
          <p:nvGrpSpPr>
            <p:cNvPr id="1416" name="Google Shape;1416;p30"/>
            <p:cNvGrpSpPr/>
            <p:nvPr/>
          </p:nvGrpSpPr>
          <p:grpSpPr>
            <a:xfrm>
              <a:off x="-420652" y="-237526"/>
              <a:ext cx="9985428" cy="5618664"/>
              <a:chOff x="-308903" y="-174652"/>
              <a:chExt cx="9761881" cy="5492878"/>
            </a:xfrm>
          </p:grpSpPr>
          <p:grpSp>
            <p:nvGrpSpPr>
              <p:cNvPr id="1417" name="Google Shape;1417;p30"/>
              <p:cNvGrpSpPr/>
              <p:nvPr/>
            </p:nvGrpSpPr>
            <p:grpSpPr>
              <a:xfrm>
                <a:off x="-308903" y="-174652"/>
                <a:ext cx="9761881" cy="5492878"/>
                <a:chOff x="-55800" y="-32250"/>
                <a:chExt cx="9255600" cy="5208000"/>
              </a:xfrm>
            </p:grpSpPr>
            <p:grpSp>
              <p:nvGrpSpPr>
                <p:cNvPr id="1418" name="Google Shape;1418;p30"/>
                <p:cNvGrpSpPr/>
                <p:nvPr/>
              </p:nvGrpSpPr>
              <p:grpSpPr>
                <a:xfrm>
                  <a:off x="466275" y="-32250"/>
                  <a:ext cx="8211450" cy="5208000"/>
                  <a:chOff x="520025" y="-32650"/>
                  <a:chExt cx="8211450" cy="5208000"/>
                </a:xfrm>
              </p:grpSpPr>
              <p:cxnSp>
                <p:nvCxnSpPr>
                  <p:cNvPr id="1419" name="Google Shape;1419;p3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0" name="Google Shape;1420;p3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1" name="Google Shape;1421;p3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2" name="Google Shape;1422;p3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3" name="Google Shape;1423;p3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4" name="Google Shape;1424;p3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5" name="Google Shape;1425;p3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6" name="Google Shape;1426;p3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7" name="Google Shape;1427;p3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8" name="Google Shape;1428;p3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9" name="Google Shape;1429;p3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0" name="Google Shape;1430;p3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1" name="Google Shape;1431;p3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2" name="Google Shape;1432;p3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433" name="Google Shape;1433;p30"/>
                <p:cNvGrpSpPr/>
                <p:nvPr/>
              </p:nvGrpSpPr>
              <p:grpSpPr>
                <a:xfrm>
                  <a:off x="-55800" y="440450"/>
                  <a:ext cx="9255600" cy="4262600"/>
                  <a:chOff x="-72950" y="412825"/>
                  <a:chExt cx="9255600" cy="4262600"/>
                </a:xfrm>
              </p:grpSpPr>
              <p:cxnSp>
                <p:nvCxnSpPr>
                  <p:cNvPr id="1434" name="Google Shape;1434;p3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5" name="Google Shape;1435;p3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6" name="Google Shape;1436;p3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7" name="Google Shape;1437;p3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8" name="Google Shape;1438;p3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9" name="Google Shape;1439;p3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0" name="Google Shape;1440;p3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1" name="Google Shape;1441;p3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2" name="Google Shape;1442;p3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443" name="Google Shape;1443;p3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3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30"/>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4" name="Google Shape;1464;p30"/>
          <p:cNvSpPr txBox="1"/>
          <p:nvPr>
            <p:ph idx="2" type="title"/>
          </p:nvPr>
        </p:nvSpPr>
        <p:spPr>
          <a:xfrm>
            <a:off x="725975"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5" name="Google Shape;1465;p30"/>
          <p:cNvSpPr txBox="1"/>
          <p:nvPr>
            <p:ph idx="1" type="subTitle"/>
          </p:nvPr>
        </p:nvSpPr>
        <p:spPr>
          <a:xfrm>
            <a:off x="725975"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6" name="Google Shape;1466;p30"/>
          <p:cNvSpPr txBox="1"/>
          <p:nvPr>
            <p:ph idx="3" type="title"/>
          </p:nvPr>
        </p:nvSpPr>
        <p:spPr>
          <a:xfrm>
            <a:off x="3578948"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7" name="Google Shape;1467;p30"/>
          <p:cNvSpPr txBox="1"/>
          <p:nvPr>
            <p:ph idx="4" type="subTitle"/>
          </p:nvPr>
        </p:nvSpPr>
        <p:spPr>
          <a:xfrm>
            <a:off x="3578948"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8" name="Google Shape;1468;p30"/>
          <p:cNvSpPr txBox="1"/>
          <p:nvPr>
            <p:ph idx="5" type="title"/>
          </p:nvPr>
        </p:nvSpPr>
        <p:spPr>
          <a:xfrm>
            <a:off x="725975"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9" name="Google Shape;1469;p30"/>
          <p:cNvSpPr txBox="1"/>
          <p:nvPr>
            <p:ph idx="6" type="subTitle"/>
          </p:nvPr>
        </p:nvSpPr>
        <p:spPr>
          <a:xfrm>
            <a:off x="725975"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0" name="Google Shape;1470;p30"/>
          <p:cNvSpPr txBox="1"/>
          <p:nvPr>
            <p:ph idx="7" type="title"/>
          </p:nvPr>
        </p:nvSpPr>
        <p:spPr>
          <a:xfrm>
            <a:off x="3578948"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1" name="Google Shape;1471;p30"/>
          <p:cNvSpPr txBox="1"/>
          <p:nvPr>
            <p:ph idx="8" type="subTitle"/>
          </p:nvPr>
        </p:nvSpPr>
        <p:spPr>
          <a:xfrm>
            <a:off x="3578948"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2" name="Google Shape;1472;p30"/>
          <p:cNvSpPr txBox="1"/>
          <p:nvPr>
            <p:ph idx="9" type="title"/>
          </p:nvPr>
        </p:nvSpPr>
        <p:spPr>
          <a:xfrm>
            <a:off x="6431927"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3" name="Google Shape;1473;p30"/>
          <p:cNvSpPr txBox="1"/>
          <p:nvPr>
            <p:ph idx="13" type="subTitle"/>
          </p:nvPr>
        </p:nvSpPr>
        <p:spPr>
          <a:xfrm>
            <a:off x="6431927"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4" name="Google Shape;1474;p30"/>
          <p:cNvSpPr txBox="1"/>
          <p:nvPr>
            <p:ph idx="14" type="title"/>
          </p:nvPr>
        </p:nvSpPr>
        <p:spPr>
          <a:xfrm>
            <a:off x="6431927"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5" name="Google Shape;1475;p30"/>
          <p:cNvSpPr txBox="1"/>
          <p:nvPr>
            <p:ph idx="15" type="subTitle"/>
          </p:nvPr>
        </p:nvSpPr>
        <p:spPr>
          <a:xfrm>
            <a:off x="6431927"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grpSp>
        <p:nvGrpSpPr>
          <p:cNvPr id="110" name="Google Shape;110;p4"/>
          <p:cNvGrpSpPr/>
          <p:nvPr/>
        </p:nvGrpSpPr>
        <p:grpSpPr>
          <a:xfrm>
            <a:off x="-420652" y="-237526"/>
            <a:ext cx="9985428" cy="5618664"/>
            <a:chOff x="-420652" y="-237526"/>
            <a:chExt cx="9985428" cy="5618664"/>
          </a:xfrm>
        </p:grpSpPr>
        <p:grpSp>
          <p:nvGrpSpPr>
            <p:cNvPr id="111" name="Google Shape;111;p4"/>
            <p:cNvGrpSpPr/>
            <p:nvPr/>
          </p:nvGrpSpPr>
          <p:grpSpPr>
            <a:xfrm>
              <a:off x="-420652" y="-237526"/>
              <a:ext cx="9985428" cy="5618664"/>
              <a:chOff x="-308903" y="-174652"/>
              <a:chExt cx="9761881" cy="5492878"/>
            </a:xfrm>
          </p:grpSpPr>
          <p:grpSp>
            <p:nvGrpSpPr>
              <p:cNvPr id="112" name="Google Shape;112;p4"/>
              <p:cNvGrpSpPr/>
              <p:nvPr/>
            </p:nvGrpSpPr>
            <p:grpSpPr>
              <a:xfrm>
                <a:off x="-308903" y="-174652"/>
                <a:ext cx="9761881" cy="5492878"/>
                <a:chOff x="-55800" y="-32250"/>
                <a:chExt cx="9255600" cy="5208000"/>
              </a:xfrm>
            </p:grpSpPr>
            <p:grpSp>
              <p:nvGrpSpPr>
                <p:cNvPr id="113" name="Google Shape;113;p4"/>
                <p:cNvGrpSpPr/>
                <p:nvPr/>
              </p:nvGrpSpPr>
              <p:grpSpPr>
                <a:xfrm>
                  <a:off x="466275" y="-32250"/>
                  <a:ext cx="8211450" cy="5208000"/>
                  <a:chOff x="520025" y="-32650"/>
                  <a:chExt cx="8211450" cy="5208000"/>
                </a:xfrm>
              </p:grpSpPr>
              <p:cxnSp>
                <p:nvCxnSpPr>
                  <p:cNvPr id="114" name="Google Shape;114;p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 name="Google Shape;115;p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6" name="Google Shape;116;p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7" name="Google Shape;117;p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8" name="Google Shape;118;p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 name="Google Shape;119;p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 name="Google Shape;120;p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1" name="Google Shape;121;p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2" name="Google Shape;122;p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3" name="Google Shape;123;p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4" name="Google Shape;124;p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 name="Google Shape;125;p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 name="Google Shape;126;p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7" name="Google Shape;127;p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8" name="Google Shape;128;p4"/>
                <p:cNvGrpSpPr/>
                <p:nvPr/>
              </p:nvGrpSpPr>
              <p:grpSpPr>
                <a:xfrm>
                  <a:off x="-55800" y="440450"/>
                  <a:ext cx="9255600" cy="4262600"/>
                  <a:chOff x="-72950" y="412825"/>
                  <a:chExt cx="9255600" cy="4262600"/>
                </a:xfrm>
              </p:grpSpPr>
              <p:cxnSp>
                <p:nvCxnSpPr>
                  <p:cNvPr id="129" name="Google Shape;129;p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0" name="Google Shape;130;p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1" name="Google Shape;131;p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 name="Google Shape;132;p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3" name="Google Shape;133;p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4" name="Google Shape;134;p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5" name="Google Shape;135;p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6" name="Google Shape;136;p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 name="Google Shape;137;p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8" name="Google Shape;138;p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4"/>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ph type="title"/>
          </p:nvPr>
        </p:nvSpPr>
        <p:spPr>
          <a:xfrm>
            <a:off x="314525" y="445025"/>
            <a:ext cx="85056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 name="Google Shape;159;p4"/>
          <p:cNvSpPr txBox="1"/>
          <p:nvPr>
            <p:ph idx="1" type="body"/>
          </p:nvPr>
        </p:nvSpPr>
        <p:spPr>
          <a:xfrm>
            <a:off x="720000" y="1291952"/>
            <a:ext cx="7704000" cy="3108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76" name="Shape 1476"/>
        <p:cNvGrpSpPr/>
        <p:nvPr/>
      </p:nvGrpSpPr>
      <p:grpSpPr>
        <a:xfrm>
          <a:off x="0" y="0"/>
          <a:ext cx="0" cy="0"/>
          <a:chOff x="0" y="0"/>
          <a:chExt cx="0" cy="0"/>
        </a:xfrm>
      </p:grpSpPr>
      <p:grpSp>
        <p:nvGrpSpPr>
          <p:cNvPr id="1477" name="Google Shape;1477;p31"/>
          <p:cNvGrpSpPr/>
          <p:nvPr/>
        </p:nvGrpSpPr>
        <p:grpSpPr>
          <a:xfrm>
            <a:off x="-420652" y="-237526"/>
            <a:ext cx="9985428" cy="5618664"/>
            <a:chOff x="-420652" y="-237526"/>
            <a:chExt cx="9985428" cy="5618664"/>
          </a:xfrm>
        </p:grpSpPr>
        <p:grpSp>
          <p:nvGrpSpPr>
            <p:cNvPr id="1478" name="Google Shape;1478;p31"/>
            <p:cNvGrpSpPr/>
            <p:nvPr/>
          </p:nvGrpSpPr>
          <p:grpSpPr>
            <a:xfrm>
              <a:off x="-420652" y="-237526"/>
              <a:ext cx="9985428" cy="5618664"/>
              <a:chOff x="-308903" y="-174652"/>
              <a:chExt cx="9761881" cy="5492878"/>
            </a:xfrm>
          </p:grpSpPr>
          <p:grpSp>
            <p:nvGrpSpPr>
              <p:cNvPr id="1479" name="Google Shape;1479;p31"/>
              <p:cNvGrpSpPr/>
              <p:nvPr/>
            </p:nvGrpSpPr>
            <p:grpSpPr>
              <a:xfrm>
                <a:off x="-308903" y="-174652"/>
                <a:ext cx="9761881" cy="5492878"/>
                <a:chOff x="-55800" y="-32250"/>
                <a:chExt cx="9255600" cy="5208000"/>
              </a:xfrm>
            </p:grpSpPr>
            <p:grpSp>
              <p:nvGrpSpPr>
                <p:cNvPr id="1480" name="Google Shape;1480;p31"/>
                <p:cNvGrpSpPr/>
                <p:nvPr/>
              </p:nvGrpSpPr>
              <p:grpSpPr>
                <a:xfrm>
                  <a:off x="466275" y="-32250"/>
                  <a:ext cx="8211450" cy="5208000"/>
                  <a:chOff x="520025" y="-32650"/>
                  <a:chExt cx="8211450" cy="5208000"/>
                </a:xfrm>
              </p:grpSpPr>
              <p:cxnSp>
                <p:nvCxnSpPr>
                  <p:cNvPr id="1481" name="Google Shape;1481;p3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2" name="Google Shape;1482;p3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3" name="Google Shape;1483;p3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4" name="Google Shape;1484;p3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5" name="Google Shape;1485;p3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6" name="Google Shape;1486;p3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7" name="Google Shape;1487;p3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8" name="Google Shape;1488;p3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9" name="Google Shape;1489;p3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0" name="Google Shape;1490;p3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1" name="Google Shape;1491;p3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2" name="Google Shape;1492;p3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3" name="Google Shape;1493;p3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4" name="Google Shape;1494;p3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495" name="Google Shape;1495;p31"/>
                <p:cNvGrpSpPr/>
                <p:nvPr/>
              </p:nvGrpSpPr>
              <p:grpSpPr>
                <a:xfrm>
                  <a:off x="-55800" y="440450"/>
                  <a:ext cx="9255600" cy="4262600"/>
                  <a:chOff x="-72950" y="412825"/>
                  <a:chExt cx="9255600" cy="4262600"/>
                </a:xfrm>
              </p:grpSpPr>
              <p:cxnSp>
                <p:nvCxnSpPr>
                  <p:cNvPr id="1496" name="Google Shape;1496;p3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7" name="Google Shape;1497;p3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8" name="Google Shape;1498;p3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9" name="Google Shape;1499;p3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0" name="Google Shape;1500;p3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1" name="Google Shape;1501;p3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2" name="Google Shape;1502;p3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3" name="Google Shape;1503;p3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4" name="Google Shape;1504;p3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505" name="Google Shape;1505;p3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3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31"/>
          <p:cNvSpPr txBox="1"/>
          <p:nvPr>
            <p:ph hasCustomPrompt="1" type="title"/>
          </p:nvPr>
        </p:nvSpPr>
        <p:spPr>
          <a:xfrm>
            <a:off x="1990950" y="529375"/>
            <a:ext cx="5162100" cy="736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5" name="Google Shape;1525;p31"/>
          <p:cNvSpPr txBox="1"/>
          <p:nvPr>
            <p:ph idx="1" type="subTitle"/>
          </p:nvPr>
        </p:nvSpPr>
        <p:spPr>
          <a:xfrm>
            <a:off x="1990800" y="1336975"/>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26" name="Google Shape;1526;p31"/>
          <p:cNvSpPr txBox="1"/>
          <p:nvPr>
            <p:ph hasCustomPrompt="1" idx="2" type="title"/>
          </p:nvPr>
        </p:nvSpPr>
        <p:spPr>
          <a:xfrm>
            <a:off x="1990950" y="1939425"/>
            <a:ext cx="5162100" cy="7437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7" name="Google Shape;1527;p31"/>
          <p:cNvSpPr txBox="1"/>
          <p:nvPr>
            <p:ph idx="3" type="subTitle"/>
          </p:nvPr>
        </p:nvSpPr>
        <p:spPr>
          <a:xfrm>
            <a:off x="1990950" y="2746874"/>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28" name="Google Shape;1528;p31"/>
          <p:cNvSpPr txBox="1"/>
          <p:nvPr>
            <p:ph hasCustomPrompt="1" idx="4" type="title"/>
          </p:nvPr>
        </p:nvSpPr>
        <p:spPr>
          <a:xfrm>
            <a:off x="1990950" y="3428350"/>
            <a:ext cx="5162100" cy="7437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9" name="Google Shape;1529;p31"/>
          <p:cNvSpPr txBox="1"/>
          <p:nvPr>
            <p:ph idx="5" type="subTitle"/>
          </p:nvPr>
        </p:nvSpPr>
        <p:spPr>
          <a:xfrm>
            <a:off x="1990950" y="4248425"/>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30" name="Shape 1530"/>
        <p:cNvGrpSpPr/>
        <p:nvPr/>
      </p:nvGrpSpPr>
      <p:grpSpPr>
        <a:xfrm>
          <a:off x="0" y="0"/>
          <a:ext cx="0" cy="0"/>
          <a:chOff x="0" y="0"/>
          <a:chExt cx="0" cy="0"/>
        </a:xfrm>
      </p:grpSpPr>
      <p:grpSp>
        <p:nvGrpSpPr>
          <p:cNvPr id="1531" name="Google Shape;1531;p32"/>
          <p:cNvGrpSpPr/>
          <p:nvPr/>
        </p:nvGrpSpPr>
        <p:grpSpPr>
          <a:xfrm>
            <a:off x="-420652" y="-237526"/>
            <a:ext cx="9985428" cy="5618664"/>
            <a:chOff x="-420652" y="-237526"/>
            <a:chExt cx="9985428" cy="5618664"/>
          </a:xfrm>
        </p:grpSpPr>
        <p:grpSp>
          <p:nvGrpSpPr>
            <p:cNvPr id="1532" name="Google Shape;1532;p32"/>
            <p:cNvGrpSpPr/>
            <p:nvPr/>
          </p:nvGrpSpPr>
          <p:grpSpPr>
            <a:xfrm>
              <a:off x="-420652" y="-237526"/>
              <a:ext cx="9985428" cy="5618664"/>
              <a:chOff x="-308903" y="-174652"/>
              <a:chExt cx="9761881" cy="5492878"/>
            </a:xfrm>
          </p:grpSpPr>
          <p:grpSp>
            <p:nvGrpSpPr>
              <p:cNvPr id="1533" name="Google Shape;1533;p32"/>
              <p:cNvGrpSpPr/>
              <p:nvPr/>
            </p:nvGrpSpPr>
            <p:grpSpPr>
              <a:xfrm>
                <a:off x="-308903" y="-174652"/>
                <a:ext cx="9761881" cy="5492878"/>
                <a:chOff x="-55800" y="-32250"/>
                <a:chExt cx="9255600" cy="5208000"/>
              </a:xfrm>
            </p:grpSpPr>
            <p:grpSp>
              <p:nvGrpSpPr>
                <p:cNvPr id="1534" name="Google Shape;1534;p32"/>
                <p:cNvGrpSpPr/>
                <p:nvPr/>
              </p:nvGrpSpPr>
              <p:grpSpPr>
                <a:xfrm>
                  <a:off x="466275" y="-32250"/>
                  <a:ext cx="8211450" cy="5208000"/>
                  <a:chOff x="520025" y="-32650"/>
                  <a:chExt cx="8211450" cy="5208000"/>
                </a:xfrm>
              </p:grpSpPr>
              <p:cxnSp>
                <p:nvCxnSpPr>
                  <p:cNvPr id="1535" name="Google Shape;1535;p3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6" name="Google Shape;1536;p3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7" name="Google Shape;1537;p3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8" name="Google Shape;1538;p3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9" name="Google Shape;1539;p3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0" name="Google Shape;1540;p3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1" name="Google Shape;1541;p3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2" name="Google Shape;1542;p3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3" name="Google Shape;1543;p3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4" name="Google Shape;1544;p3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5" name="Google Shape;1545;p3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6" name="Google Shape;1546;p3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7" name="Google Shape;1547;p3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8" name="Google Shape;1548;p3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549" name="Google Shape;1549;p32"/>
                <p:cNvGrpSpPr/>
                <p:nvPr/>
              </p:nvGrpSpPr>
              <p:grpSpPr>
                <a:xfrm>
                  <a:off x="-55800" y="440450"/>
                  <a:ext cx="9255600" cy="4262600"/>
                  <a:chOff x="-72950" y="412825"/>
                  <a:chExt cx="9255600" cy="4262600"/>
                </a:xfrm>
              </p:grpSpPr>
              <p:cxnSp>
                <p:nvCxnSpPr>
                  <p:cNvPr id="1550" name="Google Shape;1550;p3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1" name="Google Shape;1551;p3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2" name="Google Shape;1552;p3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3" name="Google Shape;1553;p3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4" name="Google Shape;1554;p3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5" name="Google Shape;1555;p3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6" name="Google Shape;1556;p3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7" name="Google Shape;1557;p3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8" name="Google Shape;1558;p3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559" name="Google Shape;1559;p3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3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32"/>
          <p:cNvSpPr/>
          <p:nvPr/>
        </p:nvSpPr>
        <p:spPr>
          <a:xfrm>
            <a:off x="1358150" y="445025"/>
            <a:ext cx="6427800" cy="43263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txBox="1"/>
          <p:nvPr>
            <p:ph type="title"/>
          </p:nvPr>
        </p:nvSpPr>
        <p:spPr>
          <a:xfrm>
            <a:off x="1822375" y="511050"/>
            <a:ext cx="5499300" cy="118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0" name="Google Shape;1580;p32"/>
          <p:cNvSpPr txBox="1"/>
          <p:nvPr>
            <p:ph idx="1" type="subTitle"/>
          </p:nvPr>
        </p:nvSpPr>
        <p:spPr>
          <a:xfrm>
            <a:off x="2854650" y="1661750"/>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1" name="Google Shape;1581;p32"/>
          <p:cNvSpPr txBox="1"/>
          <p:nvPr/>
        </p:nvSpPr>
        <p:spPr>
          <a:xfrm>
            <a:off x="3072000" y="4173038"/>
            <a:ext cx="30000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Baloo 2"/>
                <a:ea typeface="Baloo 2"/>
                <a:cs typeface="Baloo 2"/>
                <a:sym typeface="Baloo 2"/>
              </a:rPr>
              <a:t>Por favor, conserva esta diapositiva para atribuirnos</a:t>
            </a:r>
            <a:endParaRPr sz="900">
              <a:solidFill>
                <a:schemeClr val="dk1"/>
              </a:solidFill>
              <a:latin typeface="Baloo 2"/>
              <a:ea typeface="Baloo 2"/>
              <a:cs typeface="Baloo 2"/>
              <a:sym typeface="Baloo 2"/>
            </a:endParaRPr>
          </a:p>
        </p:txBody>
      </p:sp>
      <p:sp>
        <p:nvSpPr>
          <p:cNvPr id="1582" name="Google Shape;1582;p32"/>
          <p:cNvSpPr txBox="1"/>
          <p:nvPr/>
        </p:nvSpPr>
        <p:spPr>
          <a:xfrm>
            <a:off x="2788950" y="3715850"/>
            <a:ext cx="356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Baloo 2"/>
                <a:ea typeface="Baloo 2"/>
                <a:cs typeface="Baloo 2"/>
                <a:sym typeface="Baloo 2"/>
              </a:rPr>
              <a:t>CRÉDITOS: Esta plantilla para presentaciones es una creación de </a:t>
            </a:r>
            <a:r>
              <a:rPr b="1" lang="en" sz="1000">
                <a:solidFill>
                  <a:schemeClr val="dk1"/>
                </a:solidFill>
                <a:latin typeface="Baloo 2"/>
                <a:ea typeface="Baloo 2"/>
                <a:cs typeface="Baloo 2"/>
                <a:sym typeface="Baloo 2"/>
              </a:rPr>
              <a:t>Slidesgo</a:t>
            </a:r>
            <a:r>
              <a:rPr lang="en" sz="1000">
                <a:solidFill>
                  <a:schemeClr val="dk1"/>
                </a:solidFill>
                <a:latin typeface="Baloo 2"/>
                <a:ea typeface="Baloo 2"/>
                <a:cs typeface="Baloo 2"/>
                <a:sym typeface="Baloo 2"/>
              </a:rPr>
              <a:t>, e incluye iconos de </a:t>
            </a:r>
            <a:r>
              <a:rPr b="1" lang="en" sz="1000">
                <a:solidFill>
                  <a:schemeClr val="dk1"/>
                </a:solidFill>
                <a:latin typeface="Baloo 2"/>
                <a:ea typeface="Baloo 2"/>
                <a:cs typeface="Baloo 2"/>
                <a:sym typeface="Baloo 2"/>
              </a:rPr>
              <a:t>Flaticon</a:t>
            </a:r>
            <a:r>
              <a:rPr lang="en" sz="1000">
                <a:solidFill>
                  <a:schemeClr val="dk1"/>
                </a:solidFill>
                <a:latin typeface="Baloo 2"/>
                <a:ea typeface="Baloo 2"/>
                <a:cs typeface="Baloo 2"/>
                <a:sym typeface="Baloo 2"/>
              </a:rPr>
              <a:t>, e infografías e imágenes de </a:t>
            </a:r>
            <a:r>
              <a:rPr b="1" lang="en" sz="1000">
                <a:solidFill>
                  <a:schemeClr val="dk1"/>
                </a:solidFill>
                <a:latin typeface="Baloo 2"/>
                <a:ea typeface="Baloo 2"/>
                <a:cs typeface="Baloo 2"/>
                <a:sym typeface="Baloo 2"/>
              </a:rPr>
              <a:t>Freepik</a:t>
            </a:r>
            <a:endParaRPr b="1" sz="1000">
              <a:solidFill>
                <a:schemeClr val="dk1"/>
              </a:solidFill>
              <a:latin typeface="Baloo 2"/>
              <a:ea typeface="Baloo 2"/>
              <a:cs typeface="Baloo 2"/>
              <a:sym typeface="Baloo 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
    <p:spTree>
      <p:nvGrpSpPr>
        <p:cNvPr id="1583" name="Shape 1583"/>
        <p:cNvGrpSpPr/>
        <p:nvPr/>
      </p:nvGrpSpPr>
      <p:grpSpPr>
        <a:xfrm>
          <a:off x="0" y="0"/>
          <a:ext cx="0" cy="0"/>
          <a:chOff x="0" y="0"/>
          <a:chExt cx="0" cy="0"/>
        </a:xfrm>
      </p:grpSpPr>
      <p:grpSp>
        <p:nvGrpSpPr>
          <p:cNvPr id="1584" name="Google Shape;1584;p33"/>
          <p:cNvGrpSpPr/>
          <p:nvPr/>
        </p:nvGrpSpPr>
        <p:grpSpPr>
          <a:xfrm>
            <a:off x="-420652" y="-237526"/>
            <a:ext cx="9985428" cy="5618664"/>
            <a:chOff x="-420652" y="-237526"/>
            <a:chExt cx="9985428" cy="5618664"/>
          </a:xfrm>
        </p:grpSpPr>
        <p:grpSp>
          <p:nvGrpSpPr>
            <p:cNvPr id="1585" name="Google Shape;1585;p33"/>
            <p:cNvGrpSpPr/>
            <p:nvPr/>
          </p:nvGrpSpPr>
          <p:grpSpPr>
            <a:xfrm>
              <a:off x="-420652" y="-237526"/>
              <a:ext cx="9985428" cy="5618664"/>
              <a:chOff x="-308903" y="-174652"/>
              <a:chExt cx="9761881" cy="5492878"/>
            </a:xfrm>
          </p:grpSpPr>
          <p:grpSp>
            <p:nvGrpSpPr>
              <p:cNvPr id="1586" name="Google Shape;1586;p33"/>
              <p:cNvGrpSpPr/>
              <p:nvPr/>
            </p:nvGrpSpPr>
            <p:grpSpPr>
              <a:xfrm>
                <a:off x="-308903" y="-174652"/>
                <a:ext cx="9761881" cy="5492878"/>
                <a:chOff x="-55800" y="-32250"/>
                <a:chExt cx="9255600" cy="5208000"/>
              </a:xfrm>
            </p:grpSpPr>
            <p:grpSp>
              <p:nvGrpSpPr>
                <p:cNvPr id="1587" name="Google Shape;1587;p33"/>
                <p:cNvGrpSpPr/>
                <p:nvPr/>
              </p:nvGrpSpPr>
              <p:grpSpPr>
                <a:xfrm>
                  <a:off x="466275" y="-32250"/>
                  <a:ext cx="8211450" cy="5208000"/>
                  <a:chOff x="520025" y="-32650"/>
                  <a:chExt cx="8211450" cy="5208000"/>
                </a:xfrm>
              </p:grpSpPr>
              <p:cxnSp>
                <p:nvCxnSpPr>
                  <p:cNvPr id="1588" name="Google Shape;1588;p3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89" name="Google Shape;1589;p3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0" name="Google Shape;1590;p3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1" name="Google Shape;1591;p3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2" name="Google Shape;1592;p3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3" name="Google Shape;1593;p3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4" name="Google Shape;1594;p3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5" name="Google Shape;1595;p3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6" name="Google Shape;1596;p3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7" name="Google Shape;1597;p3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8" name="Google Shape;1598;p3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9" name="Google Shape;1599;p3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00" name="Google Shape;1600;p3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01" name="Google Shape;1601;p3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602" name="Google Shape;1602;p33"/>
                <p:cNvGrpSpPr/>
                <p:nvPr/>
              </p:nvGrpSpPr>
              <p:grpSpPr>
                <a:xfrm>
                  <a:off x="-55800" y="440450"/>
                  <a:ext cx="9255600" cy="4262600"/>
                  <a:chOff x="-72950" y="412825"/>
                  <a:chExt cx="9255600" cy="4262600"/>
                </a:xfrm>
              </p:grpSpPr>
              <p:cxnSp>
                <p:nvCxnSpPr>
                  <p:cNvPr id="1603" name="Google Shape;1603;p3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4" name="Google Shape;1604;p3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5" name="Google Shape;1605;p3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6" name="Google Shape;1606;p3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7" name="Google Shape;1607;p3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8" name="Google Shape;1608;p3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9" name="Google Shape;1609;p3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10" name="Google Shape;1610;p3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11" name="Google Shape;1611;p3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612" name="Google Shape;1612;p3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3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1">
  <p:cSld name="BLANK_1_1_1_2_1">
    <p:spTree>
      <p:nvGrpSpPr>
        <p:cNvPr id="1631" name="Shape 1631"/>
        <p:cNvGrpSpPr/>
        <p:nvPr/>
      </p:nvGrpSpPr>
      <p:grpSpPr>
        <a:xfrm>
          <a:off x="0" y="0"/>
          <a:ext cx="0" cy="0"/>
          <a:chOff x="0" y="0"/>
          <a:chExt cx="0" cy="0"/>
        </a:xfrm>
      </p:grpSpPr>
      <p:pic>
        <p:nvPicPr>
          <p:cNvPr id="1632" name="Google Shape;1632;p34"/>
          <p:cNvPicPr preferRelativeResize="0"/>
          <p:nvPr/>
        </p:nvPicPr>
        <p:blipFill>
          <a:blip r:embed="rId2">
            <a:alphaModFix amt="50000"/>
          </a:blip>
          <a:stretch>
            <a:fillRect/>
          </a:stretch>
        </p:blipFill>
        <p:spPr>
          <a:xfrm flipH="1" rot="10800000">
            <a:off x="0" y="0"/>
            <a:ext cx="9144000" cy="5143500"/>
          </a:xfrm>
          <a:prstGeom prst="rect">
            <a:avLst/>
          </a:prstGeom>
          <a:noFill/>
          <a:ln>
            <a:noFill/>
          </a:ln>
        </p:spPr>
      </p:pic>
      <p:sp>
        <p:nvSpPr>
          <p:cNvPr id="1633" name="Google Shape;1633;p34"/>
          <p:cNvSpPr txBox="1"/>
          <p:nvPr>
            <p:ph idx="1" type="subTitle"/>
          </p:nvPr>
        </p:nvSpPr>
        <p:spPr>
          <a:xfrm>
            <a:off x="7200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4" name="Google Shape;1634;p34"/>
          <p:cNvSpPr txBox="1"/>
          <p:nvPr>
            <p:ph idx="2" type="subTitle"/>
          </p:nvPr>
        </p:nvSpPr>
        <p:spPr>
          <a:xfrm>
            <a:off x="7200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5" name="Google Shape;1635;p34"/>
          <p:cNvSpPr txBox="1"/>
          <p:nvPr>
            <p:ph idx="3" type="subTitle"/>
          </p:nvPr>
        </p:nvSpPr>
        <p:spPr>
          <a:xfrm>
            <a:off x="34245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6" name="Google Shape;1636;p34"/>
          <p:cNvSpPr txBox="1"/>
          <p:nvPr>
            <p:ph idx="4" type="subTitle"/>
          </p:nvPr>
        </p:nvSpPr>
        <p:spPr>
          <a:xfrm>
            <a:off x="61290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7" name="Google Shape;1637;p34"/>
          <p:cNvSpPr txBox="1"/>
          <p:nvPr>
            <p:ph idx="5" type="subTitle"/>
          </p:nvPr>
        </p:nvSpPr>
        <p:spPr>
          <a:xfrm>
            <a:off x="34245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8" name="Google Shape;1638;p34"/>
          <p:cNvSpPr txBox="1"/>
          <p:nvPr>
            <p:ph idx="6" type="subTitle"/>
          </p:nvPr>
        </p:nvSpPr>
        <p:spPr>
          <a:xfrm>
            <a:off x="61290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9" name="Google Shape;1639;p3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40" name="Google Shape;1640;p34"/>
          <p:cNvGrpSpPr/>
          <p:nvPr/>
        </p:nvGrpSpPr>
        <p:grpSpPr>
          <a:xfrm>
            <a:off x="8604488" y="3989743"/>
            <a:ext cx="409357" cy="409357"/>
            <a:chOff x="1393875" y="-1823657"/>
            <a:chExt cx="409357" cy="409357"/>
          </a:xfrm>
        </p:grpSpPr>
        <p:cxnSp>
          <p:nvCxnSpPr>
            <p:cNvPr id="1641" name="Google Shape;1641;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2" name="Google Shape;1642;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3" name="Google Shape;1643;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44" name="Google Shape;1644;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45" name="Google Shape;1645;p34"/>
          <p:cNvGrpSpPr/>
          <p:nvPr/>
        </p:nvGrpSpPr>
        <p:grpSpPr>
          <a:xfrm>
            <a:off x="154438" y="1158568"/>
            <a:ext cx="409357" cy="409357"/>
            <a:chOff x="1393875" y="-1823657"/>
            <a:chExt cx="409357" cy="409357"/>
          </a:xfrm>
        </p:grpSpPr>
        <p:cxnSp>
          <p:nvCxnSpPr>
            <p:cNvPr id="1646" name="Google Shape;1646;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7" name="Google Shape;1647;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8" name="Google Shape;1648;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49" name="Google Shape;1649;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50" name="Google Shape;1650;p34"/>
          <p:cNvGrpSpPr/>
          <p:nvPr/>
        </p:nvGrpSpPr>
        <p:grpSpPr>
          <a:xfrm>
            <a:off x="4447375" y="4608491"/>
            <a:ext cx="4300610" cy="1105409"/>
            <a:chOff x="-87025" y="3954291"/>
            <a:chExt cx="4300610" cy="1105409"/>
          </a:xfrm>
        </p:grpSpPr>
        <p:sp>
          <p:nvSpPr>
            <p:cNvPr id="1651" name="Google Shape;1651;p34"/>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4"/>
          <p:cNvGrpSpPr/>
          <p:nvPr/>
        </p:nvGrpSpPr>
        <p:grpSpPr>
          <a:xfrm>
            <a:off x="212700" y="-570409"/>
            <a:ext cx="4300610" cy="1105409"/>
            <a:chOff x="-87025" y="3954291"/>
            <a:chExt cx="4300610" cy="1105409"/>
          </a:xfrm>
        </p:grpSpPr>
        <p:sp>
          <p:nvSpPr>
            <p:cNvPr id="1654" name="Google Shape;1654;p34"/>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grpSp>
        <p:nvGrpSpPr>
          <p:cNvPr id="161" name="Google Shape;161;p5"/>
          <p:cNvGrpSpPr/>
          <p:nvPr/>
        </p:nvGrpSpPr>
        <p:grpSpPr>
          <a:xfrm>
            <a:off x="-420652" y="-237526"/>
            <a:ext cx="9985428" cy="5618664"/>
            <a:chOff x="-420652" y="-237526"/>
            <a:chExt cx="9985428" cy="5618664"/>
          </a:xfrm>
        </p:grpSpPr>
        <p:grpSp>
          <p:nvGrpSpPr>
            <p:cNvPr id="162" name="Google Shape;162;p5"/>
            <p:cNvGrpSpPr/>
            <p:nvPr/>
          </p:nvGrpSpPr>
          <p:grpSpPr>
            <a:xfrm>
              <a:off x="-420652" y="-237526"/>
              <a:ext cx="9985428" cy="5618664"/>
              <a:chOff x="-308903" y="-174652"/>
              <a:chExt cx="9761881" cy="5492878"/>
            </a:xfrm>
          </p:grpSpPr>
          <p:grpSp>
            <p:nvGrpSpPr>
              <p:cNvPr id="163" name="Google Shape;163;p5"/>
              <p:cNvGrpSpPr/>
              <p:nvPr/>
            </p:nvGrpSpPr>
            <p:grpSpPr>
              <a:xfrm>
                <a:off x="-308903" y="-174652"/>
                <a:ext cx="9761881" cy="5492878"/>
                <a:chOff x="-55800" y="-32250"/>
                <a:chExt cx="9255600" cy="5208000"/>
              </a:xfrm>
            </p:grpSpPr>
            <p:grpSp>
              <p:nvGrpSpPr>
                <p:cNvPr id="164" name="Google Shape;164;p5"/>
                <p:cNvGrpSpPr/>
                <p:nvPr/>
              </p:nvGrpSpPr>
              <p:grpSpPr>
                <a:xfrm>
                  <a:off x="466275" y="-32250"/>
                  <a:ext cx="8211450" cy="5208000"/>
                  <a:chOff x="520025" y="-32650"/>
                  <a:chExt cx="8211450" cy="5208000"/>
                </a:xfrm>
              </p:grpSpPr>
              <p:cxnSp>
                <p:nvCxnSpPr>
                  <p:cNvPr id="165" name="Google Shape;165;p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6" name="Google Shape;166;p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7" name="Google Shape;167;p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8" name="Google Shape;168;p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9" name="Google Shape;169;p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0" name="Google Shape;170;p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1" name="Google Shape;171;p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2" name="Google Shape;172;p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3" name="Google Shape;173;p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4" name="Google Shape;174;p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5" name="Google Shape;175;p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6" name="Google Shape;176;p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7" name="Google Shape;177;p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8" name="Google Shape;178;p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79" name="Google Shape;179;p5"/>
                <p:cNvGrpSpPr/>
                <p:nvPr/>
              </p:nvGrpSpPr>
              <p:grpSpPr>
                <a:xfrm>
                  <a:off x="-55800" y="440450"/>
                  <a:ext cx="9255600" cy="4262600"/>
                  <a:chOff x="-72950" y="412825"/>
                  <a:chExt cx="9255600" cy="4262600"/>
                </a:xfrm>
              </p:grpSpPr>
              <p:cxnSp>
                <p:nvCxnSpPr>
                  <p:cNvPr id="180" name="Google Shape;180;p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1" name="Google Shape;181;p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2" name="Google Shape;182;p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3" name="Google Shape;183;p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4" name="Google Shape;184;p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5" name="Google Shape;185;p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6" name="Google Shape;186;p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7" name="Google Shape;187;p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8" name="Google Shape;188;p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89" name="Google Shape;189;p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5"/>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txBox="1"/>
          <p:nvPr>
            <p:ph type="title"/>
          </p:nvPr>
        </p:nvSpPr>
        <p:spPr>
          <a:xfrm>
            <a:off x="323250"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0" name="Google Shape;210;p5"/>
          <p:cNvSpPr txBox="1"/>
          <p:nvPr>
            <p:ph idx="2" type="title"/>
          </p:nvPr>
        </p:nvSpPr>
        <p:spPr>
          <a:xfrm>
            <a:off x="1520163"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5"/>
          <p:cNvSpPr txBox="1"/>
          <p:nvPr>
            <p:ph idx="3" type="title"/>
          </p:nvPr>
        </p:nvSpPr>
        <p:spPr>
          <a:xfrm>
            <a:off x="5053114"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5"/>
          <p:cNvSpPr txBox="1"/>
          <p:nvPr>
            <p:ph idx="1" type="subTitle"/>
          </p:nvPr>
        </p:nvSpPr>
        <p:spPr>
          <a:xfrm>
            <a:off x="5053117" y="3051850"/>
            <a:ext cx="25707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5"/>
          <p:cNvSpPr txBox="1"/>
          <p:nvPr>
            <p:ph idx="4" type="subTitle"/>
          </p:nvPr>
        </p:nvSpPr>
        <p:spPr>
          <a:xfrm>
            <a:off x="1520491" y="3051850"/>
            <a:ext cx="2570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4" name="Shape 214"/>
        <p:cNvGrpSpPr/>
        <p:nvPr/>
      </p:nvGrpSpPr>
      <p:grpSpPr>
        <a:xfrm>
          <a:off x="0" y="0"/>
          <a:ext cx="0" cy="0"/>
          <a:chOff x="0" y="0"/>
          <a:chExt cx="0" cy="0"/>
        </a:xfrm>
      </p:grpSpPr>
      <p:grpSp>
        <p:nvGrpSpPr>
          <p:cNvPr id="215" name="Google Shape;215;p6"/>
          <p:cNvGrpSpPr/>
          <p:nvPr/>
        </p:nvGrpSpPr>
        <p:grpSpPr>
          <a:xfrm>
            <a:off x="-420652" y="-237526"/>
            <a:ext cx="9985428" cy="5618664"/>
            <a:chOff x="-420652" y="-237526"/>
            <a:chExt cx="9985428" cy="5618664"/>
          </a:xfrm>
        </p:grpSpPr>
        <p:grpSp>
          <p:nvGrpSpPr>
            <p:cNvPr id="216" name="Google Shape;216;p6"/>
            <p:cNvGrpSpPr/>
            <p:nvPr/>
          </p:nvGrpSpPr>
          <p:grpSpPr>
            <a:xfrm>
              <a:off x="-420652" y="-237526"/>
              <a:ext cx="9985428" cy="5618664"/>
              <a:chOff x="-308903" y="-174652"/>
              <a:chExt cx="9761881" cy="5492878"/>
            </a:xfrm>
          </p:grpSpPr>
          <p:grpSp>
            <p:nvGrpSpPr>
              <p:cNvPr id="217" name="Google Shape;217;p6"/>
              <p:cNvGrpSpPr/>
              <p:nvPr/>
            </p:nvGrpSpPr>
            <p:grpSpPr>
              <a:xfrm>
                <a:off x="-308903" y="-174652"/>
                <a:ext cx="9761881" cy="5492878"/>
                <a:chOff x="-55800" y="-32250"/>
                <a:chExt cx="9255600" cy="5208000"/>
              </a:xfrm>
            </p:grpSpPr>
            <p:grpSp>
              <p:nvGrpSpPr>
                <p:cNvPr id="218" name="Google Shape;218;p6"/>
                <p:cNvGrpSpPr/>
                <p:nvPr/>
              </p:nvGrpSpPr>
              <p:grpSpPr>
                <a:xfrm>
                  <a:off x="466275" y="-32250"/>
                  <a:ext cx="8211450" cy="5208000"/>
                  <a:chOff x="520025" y="-32650"/>
                  <a:chExt cx="8211450" cy="5208000"/>
                </a:xfrm>
              </p:grpSpPr>
              <p:cxnSp>
                <p:nvCxnSpPr>
                  <p:cNvPr id="219" name="Google Shape;219;p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0" name="Google Shape;220;p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1" name="Google Shape;221;p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2" name="Google Shape;222;p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3" name="Google Shape;223;p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4" name="Google Shape;224;p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5" name="Google Shape;225;p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6" name="Google Shape;226;p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7" name="Google Shape;227;p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8" name="Google Shape;228;p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9" name="Google Shape;229;p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0" name="Google Shape;230;p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1" name="Google Shape;231;p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2" name="Google Shape;232;p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33" name="Google Shape;233;p6"/>
                <p:cNvGrpSpPr/>
                <p:nvPr/>
              </p:nvGrpSpPr>
              <p:grpSpPr>
                <a:xfrm>
                  <a:off x="-55800" y="440450"/>
                  <a:ext cx="9255600" cy="4262600"/>
                  <a:chOff x="-72950" y="412825"/>
                  <a:chExt cx="9255600" cy="4262600"/>
                </a:xfrm>
              </p:grpSpPr>
              <p:cxnSp>
                <p:nvCxnSpPr>
                  <p:cNvPr id="234" name="Google Shape;234;p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5" name="Google Shape;235;p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6" name="Google Shape;236;p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7" name="Google Shape;237;p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8" name="Google Shape;238;p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9" name="Google Shape;239;p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0" name="Google Shape;240;p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1" name="Google Shape;241;p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2" name="Google Shape;242;p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243" name="Google Shape;243;p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6"/>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txBox="1"/>
          <p:nvPr>
            <p:ph type="title"/>
          </p:nvPr>
        </p:nvSpPr>
        <p:spPr>
          <a:xfrm>
            <a:off x="310896" y="445025"/>
            <a:ext cx="8519700" cy="639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 name="Shape 264"/>
        <p:cNvGrpSpPr/>
        <p:nvPr/>
      </p:nvGrpSpPr>
      <p:grpSpPr>
        <a:xfrm>
          <a:off x="0" y="0"/>
          <a:ext cx="0" cy="0"/>
          <a:chOff x="0" y="0"/>
          <a:chExt cx="0" cy="0"/>
        </a:xfrm>
      </p:grpSpPr>
      <p:grpSp>
        <p:nvGrpSpPr>
          <p:cNvPr id="265" name="Google Shape;265;p7"/>
          <p:cNvGrpSpPr/>
          <p:nvPr/>
        </p:nvGrpSpPr>
        <p:grpSpPr>
          <a:xfrm>
            <a:off x="-420652" y="-237526"/>
            <a:ext cx="9985428" cy="5618664"/>
            <a:chOff x="-420652" y="-237526"/>
            <a:chExt cx="9985428" cy="5618664"/>
          </a:xfrm>
        </p:grpSpPr>
        <p:grpSp>
          <p:nvGrpSpPr>
            <p:cNvPr id="266" name="Google Shape;266;p7"/>
            <p:cNvGrpSpPr/>
            <p:nvPr/>
          </p:nvGrpSpPr>
          <p:grpSpPr>
            <a:xfrm>
              <a:off x="-420652" y="-237526"/>
              <a:ext cx="9985428" cy="5618664"/>
              <a:chOff x="-308903" y="-174652"/>
              <a:chExt cx="9761881" cy="5492878"/>
            </a:xfrm>
          </p:grpSpPr>
          <p:grpSp>
            <p:nvGrpSpPr>
              <p:cNvPr id="267" name="Google Shape;267;p7"/>
              <p:cNvGrpSpPr/>
              <p:nvPr/>
            </p:nvGrpSpPr>
            <p:grpSpPr>
              <a:xfrm>
                <a:off x="-308903" y="-174652"/>
                <a:ext cx="9761881" cy="5492878"/>
                <a:chOff x="-55800" y="-32250"/>
                <a:chExt cx="9255600" cy="5208000"/>
              </a:xfrm>
            </p:grpSpPr>
            <p:grpSp>
              <p:nvGrpSpPr>
                <p:cNvPr id="268" name="Google Shape;268;p7"/>
                <p:cNvGrpSpPr/>
                <p:nvPr/>
              </p:nvGrpSpPr>
              <p:grpSpPr>
                <a:xfrm>
                  <a:off x="466275" y="-32250"/>
                  <a:ext cx="8211450" cy="5208000"/>
                  <a:chOff x="520025" y="-32650"/>
                  <a:chExt cx="8211450" cy="5208000"/>
                </a:xfrm>
              </p:grpSpPr>
              <p:cxnSp>
                <p:nvCxnSpPr>
                  <p:cNvPr id="269" name="Google Shape;269;p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0" name="Google Shape;270;p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1" name="Google Shape;271;p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2" name="Google Shape;272;p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3" name="Google Shape;273;p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4" name="Google Shape;274;p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5" name="Google Shape;275;p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6" name="Google Shape;276;p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7" name="Google Shape;277;p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8" name="Google Shape;278;p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9" name="Google Shape;279;p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0" name="Google Shape;280;p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1" name="Google Shape;281;p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2" name="Google Shape;282;p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83" name="Google Shape;283;p7"/>
                <p:cNvGrpSpPr/>
                <p:nvPr/>
              </p:nvGrpSpPr>
              <p:grpSpPr>
                <a:xfrm>
                  <a:off x="-55800" y="440450"/>
                  <a:ext cx="9255600" cy="4262600"/>
                  <a:chOff x="-72950" y="412825"/>
                  <a:chExt cx="9255600" cy="4262600"/>
                </a:xfrm>
              </p:grpSpPr>
              <p:cxnSp>
                <p:nvCxnSpPr>
                  <p:cNvPr id="284" name="Google Shape;284;p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5" name="Google Shape;285;p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6" name="Google Shape;286;p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7" name="Google Shape;287;p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8" name="Google Shape;288;p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9" name="Google Shape;289;p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0" name="Google Shape;290;p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1" name="Google Shape;291;p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2" name="Google Shape;292;p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293" name="Google Shape;293;p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7"/>
          <p:cNvSpPr txBox="1"/>
          <p:nvPr>
            <p:ph type="title"/>
          </p:nvPr>
        </p:nvSpPr>
        <p:spPr>
          <a:xfrm>
            <a:off x="720000" y="101575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 name="Google Shape;313;p7"/>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4" name="Shape 314"/>
        <p:cNvGrpSpPr/>
        <p:nvPr/>
      </p:nvGrpSpPr>
      <p:grpSpPr>
        <a:xfrm>
          <a:off x="0" y="0"/>
          <a:ext cx="0" cy="0"/>
          <a:chOff x="0" y="0"/>
          <a:chExt cx="0" cy="0"/>
        </a:xfrm>
      </p:grpSpPr>
      <p:grpSp>
        <p:nvGrpSpPr>
          <p:cNvPr id="315" name="Google Shape;315;p8"/>
          <p:cNvGrpSpPr/>
          <p:nvPr/>
        </p:nvGrpSpPr>
        <p:grpSpPr>
          <a:xfrm>
            <a:off x="-268252" y="-85126"/>
            <a:ext cx="9985428" cy="5618664"/>
            <a:chOff x="-420652" y="-237526"/>
            <a:chExt cx="9985428" cy="5618664"/>
          </a:xfrm>
        </p:grpSpPr>
        <p:grpSp>
          <p:nvGrpSpPr>
            <p:cNvPr id="316" name="Google Shape;316;p8"/>
            <p:cNvGrpSpPr/>
            <p:nvPr/>
          </p:nvGrpSpPr>
          <p:grpSpPr>
            <a:xfrm>
              <a:off x="-420652" y="-237526"/>
              <a:ext cx="9985428" cy="5618664"/>
              <a:chOff x="-308903" y="-174652"/>
              <a:chExt cx="9761881" cy="5492878"/>
            </a:xfrm>
          </p:grpSpPr>
          <p:grpSp>
            <p:nvGrpSpPr>
              <p:cNvPr id="317" name="Google Shape;317;p8"/>
              <p:cNvGrpSpPr/>
              <p:nvPr/>
            </p:nvGrpSpPr>
            <p:grpSpPr>
              <a:xfrm>
                <a:off x="-308903" y="-174652"/>
                <a:ext cx="9761881" cy="5492878"/>
                <a:chOff x="-55800" y="-32250"/>
                <a:chExt cx="9255600" cy="5208000"/>
              </a:xfrm>
            </p:grpSpPr>
            <p:grpSp>
              <p:nvGrpSpPr>
                <p:cNvPr id="318" name="Google Shape;318;p8"/>
                <p:cNvGrpSpPr/>
                <p:nvPr/>
              </p:nvGrpSpPr>
              <p:grpSpPr>
                <a:xfrm>
                  <a:off x="466275" y="-32250"/>
                  <a:ext cx="8211450" cy="5208000"/>
                  <a:chOff x="520025" y="-32650"/>
                  <a:chExt cx="8211450" cy="5208000"/>
                </a:xfrm>
              </p:grpSpPr>
              <p:cxnSp>
                <p:nvCxnSpPr>
                  <p:cNvPr id="319" name="Google Shape;319;p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0" name="Google Shape;320;p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1" name="Google Shape;321;p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2" name="Google Shape;322;p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3" name="Google Shape;323;p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4" name="Google Shape;324;p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5" name="Google Shape;325;p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6" name="Google Shape;326;p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7" name="Google Shape;327;p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8" name="Google Shape;328;p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9" name="Google Shape;329;p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0" name="Google Shape;330;p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1" name="Google Shape;331;p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2" name="Google Shape;332;p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333" name="Google Shape;333;p8"/>
                <p:cNvGrpSpPr/>
                <p:nvPr/>
              </p:nvGrpSpPr>
              <p:grpSpPr>
                <a:xfrm>
                  <a:off x="-55800" y="440450"/>
                  <a:ext cx="9255600" cy="4262600"/>
                  <a:chOff x="-72950" y="412825"/>
                  <a:chExt cx="9255600" cy="4262600"/>
                </a:xfrm>
              </p:grpSpPr>
              <p:cxnSp>
                <p:nvCxnSpPr>
                  <p:cNvPr id="334" name="Google Shape;334;p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5" name="Google Shape;335;p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6" name="Google Shape;336;p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7" name="Google Shape;337;p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8" name="Google Shape;338;p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9" name="Google Shape;339;p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0" name="Google Shape;340;p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1" name="Google Shape;341;p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2" name="Google Shape;342;p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43" name="Google Shape;343;p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8"/>
          <p:cNvSpPr txBox="1"/>
          <p:nvPr>
            <p:ph type="title"/>
          </p:nvPr>
        </p:nvSpPr>
        <p:spPr>
          <a:xfrm>
            <a:off x="716425" y="1176000"/>
            <a:ext cx="7701600" cy="2757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3" name="Shape 363"/>
        <p:cNvGrpSpPr/>
        <p:nvPr/>
      </p:nvGrpSpPr>
      <p:grpSpPr>
        <a:xfrm>
          <a:off x="0" y="0"/>
          <a:ext cx="0" cy="0"/>
          <a:chOff x="0" y="0"/>
          <a:chExt cx="0" cy="0"/>
        </a:xfrm>
      </p:grpSpPr>
      <p:grpSp>
        <p:nvGrpSpPr>
          <p:cNvPr id="364" name="Google Shape;364;p9"/>
          <p:cNvGrpSpPr/>
          <p:nvPr/>
        </p:nvGrpSpPr>
        <p:grpSpPr>
          <a:xfrm>
            <a:off x="-268252" y="-85126"/>
            <a:ext cx="9985428" cy="5618664"/>
            <a:chOff x="-420652" y="-237526"/>
            <a:chExt cx="9985428" cy="5618664"/>
          </a:xfrm>
        </p:grpSpPr>
        <p:grpSp>
          <p:nvGrpSpPr>
            <p:cNvPr id="365" name="Google Shape;365;p9"/>
            <p:cNvGrpSpPr/>
            <p:nvPr/>
          </p:nvGrpSpPr>
          <p:grpSpPr>
            <a:xfrm>
              <a:off x="-420652" y="-237526"/>
              <a:ext cx="9985428" cy="5618664"/>
              <a:chOff x="-308903" y="-174652"/>
              <a:chExt cx="9761881" cy="5492878"/>
            </a:xfrm>
          </p:grpSpPr>
          <p:grpSp>
            <p:nvGrpSpPr>
              <p:cNvPr id="366" name="Google Shape;366;p9"/>
              <p:cNvGrpSpPr/>
              <p:nvPr/>
            </p:nvGrpSpPr>
            <p:grpSpPr>
              <a:xfrm>
                <a:off x="-308903" y="-174652"/>
                <a:ext cx="9761881" cy="5492878"/>
                <a:chOff x="-55800" y="-32250"/>
                <a:chExt cx="9255600" cy="5208000"/>
              </a:xfrm>
            </p:grpSpPr>
            <p:grpSp>
              <p:nvGrpSpPr>
                <p:cNvPr id="367" name="Google Shape;367;p9"/>
                <p:cNvGrpSpPr/>
                <p:nvPr/>
              </p:nvGrpSpPr>
              <p:grpSpPr>
                <a:xfrm>
                  <a:off x="466275" y="-32250"/>
                  <a:ext cx="8211450" cy="5208000"/>
                  <a:chOff x="520025" y="-32650"/>
                  <a:chExt cx="8211450" cy="5208000"/>
                </a:xfrm>
              </p:grpSpPr>
              <p:cxnSp>
                <p:nvCxnSpPr>
                  <p:cNvPr id="368" name="Google Shape;368;p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69" name="Google Shape;369;p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0" name="Google Shape;370;p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1" name="Google Shape;371;p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2" name="Google Shape;372;p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3" name="Google Shape;373;p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4" name="Google Shape;374;p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5" name="Google Shape;375;p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6" name="Google Shape;376;p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7" name="Google Shape;377;p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8" name="Google Shape;378;p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9" name="Google Shape;379;p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80" name="Google Shape;380;p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81" name="Google Shape;381;p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382" name="Google Shape;382;p9"/>
                <p:cNvGrpSpPr/>
                <p:nvPr/>
              </p:nvGrpSpPr>
              <p:grpSpPr>
                <a:xfrm>
                  <a:off x="-55800" y="440450"/>
                  <a:ext cx="9255600" cy="4262600"/>
                  <a:chOff x="-72950" y="412825"/>
                  <a:chExt cx="9255600" cy="4262600"/>
                </a:xfrm>
              </p:grpSpPr>
              <p:cxnSp>
                <p:nvCxnSpPr>
                  <p:cNvPr id="383" name="Google Shape;383;p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4" name="Google Shape;384;p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5" name="Google Shape;385;p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6" name="Google Shape;386;p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7" name="Google Shape;387;p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8" name="Google Shape;388;p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9" name="Google Shape;389;p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90" name="Google Shape;390;p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91" name="Google Shape;391;p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92" name="Google Shape;392;p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9"/>
          <p:cNvSpPr txBox="1"/>
          <p:nvPr>
            <p:ph type="title"/>
          </p:nvPr>
        </p:nvSpPr>
        <p:spPr>
          <a:xfrm>
            <a:off x="720000" y="1413525"/>
            <a:ext cx="32985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2" name="Google Shape;412;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3" name="Shape 413"/>
        <p:cNvGrpSpPr/>
        <p:nvPr/>
      </p:nvGrpSpPr>
      <p:grpSpPr>
        <a:xfrm>
          <a:off x="0" y="0"/>
          <a:ext cx="0" cy="0"/>
          <a:chOff x="0" y="0"/>
          <a:chExt cx="0" cy="0"/>
        </a:xfrm>
      </p:grpSpPr>
      <p:grpSp>
        <p:nvGrpSpPr>
          <p:cNvPr id="414" name="Google Shape;414;p10"/>
          <p:cNvGrpSpPr/>
          <p:nvPr/>
        </p:nvGrpSpPr>
        <p:grpSpPr>
          <a:xfrm>
            <a:off x="-268252" y="-85126"/>
            <a:ext cx="9985428" cy="5618664"/>
            <a:chOff x="-420652" y="-237526"/>
            <a:chExt cx="9985428" cy="5618664"/>
          </a:xfrm>
        </p:grpSpPr>
        <p:grpSp>
          <p:nvGrpSpPr>
            <p:cNvPr id="415" name="Google Shape;415;p10"/>
            <p:cNvGrpSpPr/>
            <p:nvPr/>
          </p:nvGrpSpPr>
          <p:grpSpPr>
            <a:xfrm>
              <a:off x="-420652" y="-237526"/>
              <a:ext cx="9985428" cy="5618664"/>
              <a:chOff x="-308903" y="-174652"/>
              <a:chExt cx="9761881" cy="5492878"/>
            </a:xfrm>
          </p:grpSpPr>
          <p:grpSp>
            <p:nvGrpSpPr>
              <p:cNvPr id="416" name="Google Shape;416;p10"/>
              <p:cNvGrpSpPr/>
              <p:nvPr/>
            </p:nvGrpSpPr>
            <p:grpSpPr>
              <a:xfrm>
                <a:off x="-308903" y="-174652"/>
                <a:ext cx="9761881" cy="5492878"/>
                <a:chOff x="-55800" y="-32250"/>
                <a:chExt cx="9255600" cy="5208000"/>
              </a:xfrm>
            </p:grpSpPr>
            <p:grpSp>
              <p:nvGrpSpPr>
                <p:cNvPr id="417" name="Google Shape;417;p10"/>
                <p:cNvGrpSpPr/>
                <p:nvPr/>
              </p:nvGrpSpPr>
              <p:grpSpPr>
                <a:xfrm>
                  <a:off x="466275" y="-32250"/>
                  <a:ext cx="8211450" cy="5208000"/>
                  <a:chOff x="520025" y="-32650"/>
                  <a:chExt cx="8211450" cy="5208000"/>
                </a:xfrm>
              </p:grpSpPr>
              <p:cxnSp>
                <p:nvCxnSpPr>
                  <p:cNvPr id="418" name="Google Shape;418;p1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19" name="Google Shape;419;p1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0" name="Google Shape;420;p1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1" name="Google Shape;421;p1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2" name="Google Shape;422;p1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3" name="Google Shape;423;p1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4" name="Google Shape;424;p1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5" name="Google Shape;425;p1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6" name="Google Shape;426;p1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7" name="Google Shape;427;p1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8" name="Google Shape;428;p1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9" name="Google Shape;429;p1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30" name="Google Shape;430;p1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31" name="Google Shape;431;p1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432" name="Google Shape;432;p10"/>
                <p:cNvGrpSpPr/>
                <p:nvPr/>
              </p:nvGrpSpPr>
              <p:grpSpPr>
                <a:xfrm>
                  <a:off x="-55800" y="440450"/>
                  <a:ext cx="9255600" cy="4262600"/>
                  <a:chOff x="-72950" y="412825"/>
                  <a:chExt cx="9255600" cy="4262600"/>
                </a:xfrm>
              </p:grpSpPr>
              <p:cxnSp>
                <p:nvCxnSpPr>
                  <p:cNvPr id="433" name="Google Shape;433;p1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4" name="Google Shape;434;p1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5" name="Google Shape;435;p1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6" name="Google Shape;436;p1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7" name="Google Shape;437;p1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8" name="Google Shape;438;p1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9" name="Google Shape;439;p1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40" name="Google Shape;440;p1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41" name="Google Shape;441;p1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442" name="Google Shape;442;p1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0"/>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5975" y="445025"/>
            <a:ext cx="7692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1pPr>
            <a:lvl2pPr lvl="1"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2pPr>
            <a:lvl3pPr lvl="2"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3pPr>
            <a:lvl4pPr lvl="3"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4pPr>
            <a:lvl5pPr lvl="4"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5pPr>
            <a:lvl6pPr lvl="5"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6pPr>
            <a:lvl7pPr lvl="6"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7pPr>
            <a:lvl8pPr lvl="7"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8pPr>
            <a:lvl9pPr lvl="8"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9pPr>
          </a:lstStyle>
          <a:p/>
        </p:txBody>
      </p:sp>
      <p:sp>
        <p:nvSpPr>
          <p:cNvPr id="7" name="Google Shape;7;p1"/>
          <p:cNvSpPr txBox="1"/>
          <p:nvPr>
            <p:ph idx="1" type="body"/>
          </p:nvPr>
        </p:nvSpPr>
        <p:spPr>
          <a:xfrm>
            <a:off x="725975" y="1152475"/>
            <a:ext cx="76920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indent="-317500" lvl="1" marL="9144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15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31.jpg"/><Relationship Id="rId4" Type="http://schemas.openxmlformats.org/officeDocument/2006/relationships/image" Target="../media/image36.jpg"/><Relationship Id="rId5" Type="http://schemas.openxmlformats.org/officeDocument/2006/relationships/image" Target="../media/image45.png"/><Relationship Id="rId6"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drive.google.com/file/d/1V3XMJtuB_-MlBtqdFKDSZgtBuwTsBy06/view" TargetMode="Externa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35"/>
          <p:cNvSpPr txBox="1"/>
          <p:nvPr>
            <p:ph type="ctrTitle"/>
          </p:nvPr>
        </p:nvSpPr>
        <p:spPr>
          <a:xfrm>
            <a:off x="981425" y="1183950"/>
            <a:ext cx="71781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Planet</a:t>
            </a:r>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hi-Fi Prototype</a:t>
            </a:r>
            <a:endParaRPr sz="2000"/>
          </a:p>
          <a:p>
            <a:pPr indent="0" lvl="0" marL="0" rtl="0" algn="ctr">
              <a:spcBef>
                <a:spcPts val="0"/>
              </a:spcBef>
              <a:spcAft>
                <a:spcPts val="0"/>
              </a:spcAft>
              <a:buNone/>
            </a:pPr>
            <a:r>
              <a:t/>
            </a:r>
            <a:endParaRPr/>
          </a:p>
        </p:txBody>
      </p:sp>
      <p:sp>
        <p:nvSpPr>
          <p:cNvPr id="1661" name="Google Shape;1661;p35"/>
          <p:cNvSpPr txBox="1"/>
          <p:nvPr>
            <p:ph idx="1" type="subTitle"/>
          </p:nvPr>
        </p:nvSpPr>
        <p:spPr>
          <a:xfrm>
            <a:off x="981425" y="3747675"/>
            <a:ext cx="7178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Kristine Ma, </a:t>
            </a:r>
            <a:r>
              <a:rPr lang="en"/>
              <a:t>Lucas Wang, Evelyn Song, Carolyn Lee</a:t>
            </a:r>
            <a:endParaRPr/>
          </a:p>
        </p:txBody>
      </p:sp>
      <p:sp>
        <p:nvSpPr>
          <p:cNvPr id="1662" name="Google Shape;1662;p35"/>
          <p:cNvSpPr/>
          <p:nvPr/>
        </p:nvSpPr>
        <p:spPr>
          <a:xfrm>
            <a:off x="625850" y="256751"/>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1026000" y="719177"/>
            <a:ext cx="256200" cy="256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81594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8222600" y="4130475"/>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35"/>
          <p:cNvGrpSpPr/>
          <p:nvPr/>
        </p:nvGrpSpPr>
        <p:grpSpPr>
          <a:xfrm rot="656476">
            <a:off x="7942277" y="1253673"/>
            <a:ext cx="881337" cy="858862"/>
            <a:chOff x="5338725" y="2269554"/>
            <a:chExt cx="467132" cy="455022"/>
          </a:xfrm>
        </p:grpSpPr>
        <p:sp>
          <p:nvSpPr>
            <p:cNvPr id="1667" name="Google Shape;1667;p35"/>
            <p:cNvSpPr/>
            <p:nvPr/>
          </p:nvSpPr>
          <p:spPr>
            <a:xfrm>
              <a:off x="5338725" y="2269554"/>
              <a:ext cx="467132" cy="455022"/>
            </a:xfrm>
            <a:custGeom>
              <a:rect b="b" l="l" r="r" t="t"/>
              <a:pathLst>
                <a:path extrusionOk="0" h="14728" w="15120">
                  <a:moveTo>
                    <a:pt x="4070" y="1"/>
                  </a:moveTo>
                  <a:cubicBezTo>
                    <a:pt x="1827" y="1"/>
                    <a:pt x="1" y="1825"/>
                    <a:pt x="1" y="4070"/>
                  </a:cubicBezTo>
                  <a:lnTo>
                    <a:pt x="1" y="8713"/>
                  </a:lnTo>
                  <a:cubicBezTo>
                    <a:pt x="1" y="9740"/>
                    <a:pt x="386" y="10721"/>
                    <a:pt x="1086" y="11477"/>
                  </a:cubicBezTo>
                  <a:cubicBezTo>
                    <a:pt x="1555" y="11982"/>
                    <a:pt x="2132" y="12354"/>
                    <a:pt x="2769" y="12568"/>
                  </a:cubicBezTo>
                  <a:lnTo>
                    <a:pt x="2577" y="13192"/>
                  </a:lnTo>
                  <a:cubicBezTo>
                    <a:pt x="2428" y="13674"/>
                    <a:pt x="2592" y="14181"/>
                    <a:pt x="2993" y="14486"/>
                  </a:cubicBezTo>
                  <a:cubicBezTo>
                    <a:pt x="3207" y="14647"/>
                    <a:pt x="3457" y="14728"/>
                    <a:pt x="3710" y="14728"/>
                  </a:cubicBezTo>
                  <a:cubicBezTo>
                    <a:pt x="3933" y="14728"/>
                    <a:pt x="4154" y="14665"/>
                    <a:pt x="4353" y="14535"/>
                  </a:cubicBezTo>
                  <a:lnTo>
                    <a:pt x="7073" y="12781"/>
                  </a:lnTo>
                  <a:lnTo>
                    <a:pt x="11050" y="12781"/>
                  </a:lnTo>
                  <a:cubicBezTo>
                    <a:pt x="13294" y="12781"/>
                    <a:pt x="15120" y="10956"/>
                    <a:pt x="15120" y="8710"/>
                  </a:cubicBezTo>
                  <a:lnTo>
                    <a:pt x="15120" y="4069"/>
                  </a:lnTo>
                  <a:cubicBezTo>
                    <a:pt x="15120" y="1825"/>
                    <a:pt x="13294" y="1"/>
                    <a:pt x="1105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5369929" y="2300665"/>
              <a:ext cx="404755" cy="392706"/>
            </a:xfrm>
            <a:custGeom>
              <a:rect b="b" l="l" r="r" t="t"/>
              <a:pathLst>
                <a:path extrusionOk="0" h="12711" w="13101">
                  <a:moveTo>
                    <a:pt x="3060" y="0"/>
                  </a:moveTo>
                  <a:cubicBezTo>
                    <a:pt x="1370" y="0"/>
                    <a:pt x="0" y="1372"/>
                    <a:pt x="0" y="3062"/>
                  </a:cubicBezTo>
                  <a:lnTo>
                    <a:pt x="0" y="7703"/>
                  </a:lnTo>
                  <a:cubicBezTo>
                    <a:pt x="0" y="9393"/>
                    <a:pt x="1370" y="10764"/>
                    <a:pt x="3060" y="10764"/>
                  </a:cubicBezTo>
                  <a:lnTo>
                    <a:pt x="2529" y="12480"/>
                  </a:lnTo>
                  <a:cubicBezTo>
                    <a:pt x="2492" y="12603"/>
                    <a:pt x="2589" y="12711"/>
                    <a:pt x="2700" y="12711"/>
                  </a:cubicBezTo>
                  <a:cubicBezTo>
                    <a:pt x="2731" y="12711"/>
                    <a:pt x="2764" y="12702"/>
                    <a:pt x="2795" y="12682"/>
                  </a:cubicBezTo>
                  <a:lnTo>
                    <a:pt x="5766" y="10764"/>
                  </a:lnTo>
                  <a:lnTo>
                    <a:pt x="10040" y="10764"/>
                  </a:lnTo>
                  <a:cubicBezTo>
                    <a:pt x="11730" y="10764"/>
                    <a:pt x="13100" y="9393"/>
                    <a:pt x="13100" y="7703"/>
                  </a:cubicBezTo>
                  <a:lnTo>
                    <a:pt x="13100" y="3062"/>
                  </a:lnTo>
                  <a:cubicBezTo>
                    <a:pt x="13100" y="1372"/>
                    <a:pt x="11729" y="0"/>
                    <a:pt x="10040"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5369929" y="2302179"/>
              <a:ext cx="87124" cy="330793"/>
            </a:xfrm>
            <a:custGeom>
              <a:rect b="b" l="l" r="r" t="t"/>
              <a:pathLst>
                <a:path extrusionOk="0" h="10707" w="2820">
                  <a:moveTo>
                    <a:pt x="2525" y="1"/>
                  </a:moveTo>
                  <a:lnTo>
                    <a:pt x="2525" y="1"/>
                  </a:lnTo>
                  <a:cubicBezTo>
                    <a:pt x="1090" y="255"/>
                    <a:pt x="0" y="1507"/>
                    <a:pt x="0" y="3014"/>
                  </a:cubicBezTo>
                  <a:lnTo>
                    <a:pt x="0" y="7657"/>
                  </a:lnTo>
                  <a:cubicBezTo>
                    <a:pt x="0" y="9266"/>
                    <a:pt x="1241" y="10584"/>
                    <a:pt x="2819" y="10706"/>
                  </a:cubicBezTo>
                  <a:cubicBezTo>
                    <a:pt x="1777" y="10186"/>
                    <a:pt x="1055" y="9055"/>
                    <a:pt x="1055" y="7746"/>
                  </a:cubicBezTo>
                  <a:lnTo>
                    <a:pt x="1055" y="2791"/>
                  </a:lnTo>
                  <a:cubicBezTo>
                    <a:pt x="1055" y="1608"/>
                    <a:pt x="1644" y="572"/>
                    <a:pt x="252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5361278" y="2358006"/>
              <a:ext cx="422057" cy="233443"/>
            </a:xfrm>
            <a:custGeom>
              <a:rect b="b" l="l" r="r" t="t"/>
              <a:pathLst>
                <a:path extrusionOk="0" h="7556" w="13661">
                  <a:moveTo>
                    <a:pt x="4578" y="0"/>
                  </a:moveTo>
                  <a:cubicBezTo>
                    <a:pt x="1882" y="0"/>
                    <a:pt x="1" y="3942"/>
                    <a:pt x="6669" y="7514"/>
                  </a:cubicBezTo>
                  <a:cubicBezTo>
                    <a:pt x="6720" y="7542"/>
                    <a:pt x="6776" y="7556"/>
                    <a:pt x="6831" y="7556"/>
                  </a:cubicBezTo>
                  <a:cubicBezTo>
                    <a:pt x="6886" y="7556"/>
                    <a:pt x="6942" y="7542"/>
                    <a:pt x="6992" y="7514"/>
                  </a:cubicBezTo>
                  <a:cubicBezTo>
                    <a:pt x="13660" y="3942"/>
                    <a:pt x="11779" y="1"/>
                    <a:pt x="9083" y="1"/>
                  </a:cubicBezTo>
                  <a:cubicBezTo>
                    <a:pt x="8340" y="1"/>
                    <a:pt x="7536" y="300"/>
                    <a:pt x="6831" y="989"/>
                  </a:cubicBezTo>
                  <a:cubicBezTo>
                    <a:pt x="6126" y="300"/>
                    <a:pt x="5321" y="0"/>
                    <a:pt x="4578"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5361278" y="2358006"/>
              <a:ext cx="223309" cy="233443"/>
            </a:xfrm>
            <a:custGeom>
              <a:rect b="b" l="l" r="r" t="t"/>
              <a:pathLst>
                <a:path extrusionOk="0" h="7556" w="7228">
                  <a:moveTo>
                    <a:pt x="4577" y="0"/>
                  </a:moveTo>
                  <a:cubicBezTo>
                    <a:pt x="1881" y="0"/>
                    <a:pt x="0" y="3942"/>
                    <a:pt x="6671" y="7514"/>
                  </a:cubicBezTo>
                  <a:cubicBezTo>
                    <a:pt x="6721" y="7542"/>
                    <a:pt x="6776" y="7556"/>
                    <a:pt x="6831" y="7556"/>
                  </a:cubicBezTo>
                  <a:cubicBezTo>
                    <a:pt x="6886" y="7556"/>
                    <a:pt x="6942" y="7542"/>
                    <a:pt x="6992" y="7514"/>
                  </a:cubicBezTo>
                  <a:cubicBezTo>
                    <a:pt x="7072" y="7472"/>
                    <a:pt x="7149" y="7429"/>
                    <a:pt x="7227" y="7386"/>
                  </a:cubicBezTo>
                  <a:cubicBezTo>
                    <a:pt x="1157" y="4025"/>
                    <a:pt x="2538" y="385"/>
                    <a:pt x="4975" y="29"/>
                  </a:cubicBezTo>
                  <a:cubicBezTo>
                    <a:pt x="4841" y="10"/>
                    <a:pt x="4708" y="0"/>
                    <a:pt x="4577"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5474941" y="2450135"/>
              <a:ext cx="52491" cy="41863"/>
            </a:xfrm>
            <a:custGeom>
              <a:rect b="b" l="l" r="r" t="t"/>
              <a:pathLst>
                <a:path extrusionOk="0" h="1355" w="1699">
                  <a:moveTo>
                    <a:pt x="849" y="1"/>
                  </a:moveTo>
                  <a:cubicBezTo>
                    <a:pt x="379" y="1"/>
                    <a:pt x="1" y="304"/>
                    <a:pt x="1" y="678"/>
                  </a:cubicBezTo>
                  <a:cubicBezTo>
                    <a:pt x="1" y="1052"/>
                    <a:pt x="379" y="1354"/>
                    <a:pt x="849" y="1354"/>
                  </a:cubicBezTo>
                  <a:cubicBezTo>
                    <a:pt x="1318" y="1354"/>
                    <a:pt x="1698" y="1052"/>
                    <a:pt x="1698" y="678"/>
                  </a:cubicBezTo>
                  <a:cubicBezTo>
                    <a:pt x="1698" y="304"/>
                    <a:pt x="1318" y="1"/>
                    <a:pt x="8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5617274" y="2450135"/>
              <a:ext cx="52460" cy="41863"/>
            </a:xfrm>
            <a:custGeom>
              <a:rect b="b" l="l" r="r" t="t"/>
              <a:pathLst>
                <a:path extrusionOk="0" h="1355" w="1698">
                  <a:moveTo>
                    <a:pt x="848" y="1"/>
                  </a:moveTo>
                  <a:cubicBezTo>
                    <a:pt x="378" y="1"/>
                    <a:pt x="0" y="304"/>
                    <a:pt x="0" y="678"/>
                  </a:cubicBezTo>
                  <a:cubicBezTo>
                    <a:pt x="0" y="1052"/>
                    <a:pt x="378" y="1354"/>
                    <a:pt x="848" y="1354"/>
                  </a:cubicBezTo>
                  <a:cubicBezTo>
                    <a:pt x="1318" y="1354"/>
                    <a:pt x="1698" y="1052"/>
                    <a:pt x="1698" y="678"/>
                  </a:cubicBezTo>
                  <a:cubicBezTo>
                    <a:pt x="1698" y="304"/>
                    <a:pt x="1318" y="1"/>
                    <a:pt x="84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5363811" y="2294548"/>
              <a:ext cx="416959" cy="404941"/>
            </a:xfrm>
            <a:custGeom>
              <a:rect b="b" l="l" r="r" t="t"/>
              <a:pathLst>
                <a:path extrusionOk="0" h="13107" w="13496">
                  <a:moveTo>
                    <a:pt x="10240" y="396"/>
                  </a:moveTo>
                  <a:cubicBezTo>
                    <a:pt x="11819" y="396"/>
                    <a:pt x="13104" y="1679"/>
                    <a:pt x="13104" y="3260"/>
                  </a:cubicBezTo>
                  <a:lnTo>
                    <a:pt x="13104" y="7901"/>
                  </a:lnTo>
                  <a:lnTo>
                    <a:pt x="13102" y="7901"/>
                  </a:lnTo>
                  <a:cubicBezTo>
                    <a:pt x="13102" y="9482"/>
                    <a:pt x="11818" y="10765"/>
                    <a:pt x="10238" y="10765"/>
                  </a:cubicBezTo>
                  <a:cubicBezTo>
                    <a:pt x="9561" y="10767"/>
                    <a:pt x="8990" y="10767"/>
                    <a:pt x="8509" y="10767"/>
                  </a:cubicBezTo>
                  <a:cubicBezTo>
                    <a:pt x="7279" y="10767"/>
                    <a:pt x="6636" y="10763"/>
                    <a:pt x="6292" y="10763"/>
                  </a:cubicBezTo>
                  <a:cubicBezTo>
                    <a:pt x="5879" y="10763"/>
                    <a:pt x="5901" y="10769"/>
                    <a:pt x="5857" y="10796"/>
                  </a:cubicBezTo>
                  <a:lnTo>
                    <a:pt x="2935" y="12684"/>
                  </a:lnTo>
                  <a:lnTo>
                    <a:pt x="2935" y="12684"/>
                  </a:lnTo>
                  <a:lnTo>
                    <a:pt x="3450" y="11021"/>
                  </a:lnTo>
                  <a:cubicBezTo>
                    <a:pt x="3488" y="10893"/>
                    <a:pt x="3393" y="10765"/>
                    <a:pt x="3261" y="10765"/>
                  </a:cubicBezTo>
                  <a:cubicBezTo>
                    <a:pt x="1680" y="10765"/>
                    <a:pt x="397" y="9482"/>
                    <a:pt x="397" y="7901"/>
                  </a:cubicBezTo>
                  <a:lnTo>
                    <a:pt x="397" y="3260"/>
                  </a:lnTo>
                  <a:cubicBezTo>
                    <a:pt x="397" y="1679"/>
                    <a:pt x="1680" y="396"/>
                    <a:pt x="3261" y="396"/>
                  </a:cubicBezTo>
                  <a:close/>
                  <a:moveTo>
                    <a:pt x="3258" y="1"/>
                  </a:moveTo>
                  <a:cubicBezTo>
                    <a:pt x="1462" y="1"/>
                    <a:pt x="1" y="1462"/>
                    <a:pt x="1" y="3260"/>
                  </a:cubicBezTo>
                  <a:lnTo>
                    <a:pt x="1" y="7901"/>
                  </a:lnTo>
                  <a:cubicBezTo>
                    <a:pt x="1" y="9609"/>
                    <a:pt x="1320" y="11015"/>
                    <a:pt x="2995" y="11149"/>
                  </a:cubicBezTo>
                  <a:lnTo>
                    <a:pt x="2540" y="12619"/>
                  </a:lnTo>
                  <a:cubicBezTo>
                    <a:pt x="2461" y="12879"/>
                    <a:pt x="2666" y="13107"/>
                    <a:pt x="2899" y="13107"/>
                  </a:cubicBezTo>
                  <a:cubicBezTo>
                    <a:pt x="2966" y="13107"/>
                    <a:pt x="3035" y="13088"/>
                    <a:pt x="3101" y="13046"/>
                  </a:cubicBezTo>
                  <a:lnTo>
                    <a:pt x="6022" y="11160"/>
                  </a:lnTo>
                  <a:lnTo>
                    <a:pt x="10238" y="11160"/>
                  </a:lnTo>
                  <a:cubicBezTo>
                    <a:pt x="12034" y="11160"/>
                    <a:pt x="13496" y="9698"/>
                    <a:pt x="13496" y="7901"/>
                  </a:cubicBezTo>
                  <a:lnTo>
                    <a:pt x="13496" y="3260"/>
                  </a:lnTo>
                  <a:cubicBezTo>
                    <a:pt x="13496" y="1462"/>
                    <a:pt x="12034" y="1"/>
                    <a:pt x="10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5494157" y="2373083"/>
              <a:ext cx="232917" cy="224483"/>
            </a:xfrm>
            <a:custGeom>
              <a:rect b="b" l="l" r="r" t="t"/>
              <a:pathLst>
                <a:path extrusionOk="0" h="7266" w="7539">
                  <a:moveTo>
                    <a:pt x="6547" y="0"/>
                  </a:moveTo>
                  <a:cubicBezTo>
                    <a:pt x="6495" y="0"/>
                    <a:pt x="6443" y="21"/>
                    <a:pt x="6404" y="61"/>
                  </a:cubicBezTo>
                  <a:cubicBezTo>
                    <a:pt x="6329" y="139"/>
                    <a:pt x="6330" y="265"/>
                    <a:pt x="6409" y="341"/>
                  </a:cubicBezTo>
                  <a:cubicBezTo>
                    <a:pt x="6909" y="820"/>
                    <a:pt x="7127" y="1491"/>
                    <a:pt x="7026" y="2230"/>
                  </a:cubicBezTo>
                  <a:cubicBezTo>
                    <a:pt x="6900" y="3136"/>
                    <a:pt x="6161" y="4944"/>
                    <a:pt x="2596" y="6853"/>
                  </a:cubicBezTo>
                  <a:cubicBezTo>
                    <a:pt x="2575" y="6864"/>
                    <a:pt x="2552" y="6870"/>
                    <a:pt x="2529" y="6870"/>
                  </a:cubicBezTo>
                  <a:cubicBezTo>
                    <a:pt x="2506" y="6870"/>
                    <a:pt x="2483" y="6864"/>
                    <a:pt x="2461" y="6853"/>
                  </a:cubicBezTo>
                  <a:cubicBezTo>
                    <a:pt x="1656" y="6424"/>
                    <a:pt x="945" y="5967"/>
                    <a:pt x="345" y="5499"/>
                  </a:cubicBezTo>
                  <a:cubicBezTo>
                    <a:pt x="308" y="5471"/>
                    <a:pt x="266" y="5457"/>
                    <a:pt x="223" y="5457"/>
                  </a:cubicBezTo>
                  <a:cubicBezTo>
                    <a:pt x="165" y="5457"/>
                    <a:pt x="107" y="5483"/>
                    <a:pt x="68" y="5534"/>
                  </a:cubicBezTo>
                  <a:cubicBezTo>
                    <a:pt x="1" y="5619"/>
                    <a:pt x="16" y="5745"/>
                    <a:pt x="101" y="5810"/>
                  </a:cubicBezTo>
                  <a:cubicBezTo>
                    <a:pt x="720" y="6290"/>
                    <a:pt x="1452" y="6760"/>
                    <a:pt x="2274" y="7201"/>
                  </a:cubicBezTo>
                  <a:cubicBezTo>
                    <a:pt x="2353" y="7244"/>
                    <a:pt x="2440" y="7265"/>
                    <a:pt x="2527" y="7265"/>
                  </a:cubicBezTo>
                  <a:cubicBezTo>
                    <a:pt x="2614" y="7265"/>
                    <a:pt x="2700" y="7244"/>
                    <a:pt x="2780" y="7201"/>
                  </a:cubicBezTo>
                  <a:cubicBezTo>
                    <a:pt x="4245" y="6416"/>
                    <a:pt x="5392" y="5565"/>
                    <a:pt x="6188" y="4671"/>
                  </a:cubicBezTo>
                  <a:cubicBezTo>
                    <a:pt x="6896" y="3878"/>
                    <a:pt x="7308" y="3075"/>
                    <a:pt x="7416" y="2282"/>
                  </a:cubicBezTo>
                  <a:cubicBezTo>
                    <a:pt x="7539" y="1416"/>
                    <a:pt x="7277" y="625"/>
                    <a:pt x="6685" y="55"/>
                  </a:cubicBezTo>
                  <a:cubicBezTo>
                    <a:pt x="6646" y="19"/>
                    <a:pt x="6596" y="0"/>
                    <a:pt x="6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5417291" y="2351920"/>
              <a:ext cx="265481" cy="186266"/>
            </a:xfrm>
            <a:custGeom>
              <a:rect b="b" l="l" r="r" t="t"/>
              <a:pathLst>
                <a:path extrusionOk="0" h="6029" w="8593">
                  <a:moveTo>
                    <a:pt x="2766" y="0"/>
                  </a:moveTo>
                  <a:cubicBezTo>
                    <a:pt x="2493" y="0"/>
                    <a:pt x="2222" y="39"/>
                    <a:pt x="1958" y="117"/>
                  </a:cubicBezTo>
                  <a:cubicBezTo>
                    <a:pt x="1043" y="383"/>
                    <a:pt x="375" y="1077"/>
                    <a:pt x="168" y="1968"/>
                  </a:cubicBezTo>
                  <a:cubicBezTo>
                    <a:pt x="0" y="2698"/>
                    <a:pt x="9" y="4189"/>
                    <a:pt x="1973" y="5976"/>
                  </a:cubicBezTo>
                  <a:cubicBezTo>
                    <a:pt x="2010" y="6012"/>
                    <a:pt x="2058" y="6029"/>
                    <a:pt x="2104" y="6029"/>
                  </a:cubicBezTo>
                  <a:cubicBezTo>
                    <a:pt x="2284" y="6029"/>
                    <a:pt x="2372" y="5807"/>
                    <a:pt x="2238" y="5685"/>
                  </a:cubicBezTo>
                  <a:cubicBezTo>
                    <a:pt x="425" y="4031"/>
                    <a:pt x="404" y="2701"/>
                    <a:pt x="553" y="2056"/>
                  </a:cubicBezTo>
                  <a:cubicBezTo>
                    <a:pt x="727" y="1306"/>
                    <a:pt x="1294" y="719"/>
                    <a:pt x="2069" y="494"/>
                  </a:cubicBezTo>
                  <a:cubicBezTo>
                    <a:pt x="2295" y="427"/>
                    <a:pt x="2527" y="395"/>
                    <a:pt x="2761" y="395"/>
                  </a:cubicBezTo>
                  <a:cubicBezTo>
                    <a:pt x="3502" y="395"/>
                    <a:pt x="4258" y="721"/>
                    <a:pt x="4880" y="1328"/>
                  </a:cubicBezTo>
                  <a:cubicBezTo>
                    <a:pt x="4918" y="1365"/>
                    <a:pt x="4968" y="1384"/>
                    <a:pt x="5018" y="1384"/>
                  </a:cubicBezTo>
                  <a:cubicBezTo>
                    <a:pt x="5068" y="1384"/>
                    <a:pt x="5117" y="1365"/>
                    <a:pt x="5155" y="1328"/>
                  </a:cubicBezTo>
                  <a:cubicBezTo>
                    <a:pt x="5853" y="645"/>
                    <a:pt x="6605" y="395"/>
                    <a:pt x="7263" y="395"/>
                  </a:cubicBezTo>
                  <a:cubicBezTo>
                    <a:pt x="7645" y="395"/>
                    <a:pt x="7996" y="480"/>
                    <a:pt x="8286" y="613"/>
                  </a:cubicBezTo>
                  <a:cubicBezTo>
                    <a:pt x="8312" y="625"/>
                    <a:pt x="8340" y="631"/>
                    <a:pt x="8367" y="631"/>
                  </a:cubicBezTo>
                  <a:cubicBezTo>
                    <a:pt x="8442" y="631"/>
                    <a:pt x="8515" y="588"/>
                    <a:pt x="8548" y="516"/>
                  </a:cubicBezTo>
                  <a:cubicBezTo>
                    <a:pt x="8592" y="417"/>
                    <a:pt x="8549" y="299"/>
                    <a:pt x="8450" y="254"/>
                  </a:cubicBezTo>
                  <a:cubicBezTo>
                    <a:pt x="8083" y="86"/>
                    <a:pt x="7684" y="0"/>
                    <a:pt x="7275" y="0"/>
                  </a:cubicBezTo>
                  <a:cubicBezTo>
                    <a:pt x="7083" y="0"/>
                    <a:pt x="6890" y="19"/>
                    <a:pt x="6696" y="57"/>
                  </a:cubicBezTo>
                  <a:cubicBezTo>
                    <a:pt x="6096" y="172"/>
                    <a:pt x="5520" y="468"/>
                    <a:pt x="5018" y="917"/>
                  </a:cubicBezTo>
                  <a:cubicBezTo>
                    <a:pt x="4350" y="319"/>
                    <a:pt x="3553" y="0"/>
                    <a:pt x="2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5510346" y="2434101"/>
              <a:ext cx="12265" cy="22986"/>
            </a:xfrm>
            <a:custGeom>
              <a:rect b="b" l="l" r="r" t="t"/>
              <a:pathLst>
                <a:path extrusionOk="0" h="744" w="397">
                  <a:moveTo>
                    <a:pt x="198" y="1"/>
                  </a:moveTo>
                  <a:cubicBezTo>
                    <a:pt x="89" y="1"/>
                    <a:pt x="0" y="89"/>
                    <a:pt x="0" y="198"/>
                  </a:cubicBezTo>
                  <a:lnTo>
                    <a:pt x="0" y="547"/>
                  </a:lnTo>
                  <a:cubicBezTo>
                    <a:pt x="0" y="654"/>
                    <a:pt x="89" y="744"/>
                    <a:pt x="198" y="744"/>
                  </a:cubicBezTo>
                  <a:cubicBezTo>
                    <a:pt x="307" y="744"/>
                    <a:pt x="397" y="657"/>
                    <a:pt x="397" y="547"/>
                  </a:cubicBezTo>
                  <a:lnTo>
                    <a:pt x="397" y="198"/>
                  </a:lnTo>
                  <a:cubicBezTo>
                    <a:pt x="397" y="90"/>
                    <a:pt x="308"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5622032" y="2434101"/>
              <a:ext cx="12265" cy="22986"/>
            </a:xfrm>
            <a:custGeom>
              <a:rect b="b" l="l" r="r" t="t"/>
              <a:pathLst>
                <a:path extrusionOk="0" h="744" w="397">
                  <a:moveTo>
                    <a:pt x="199" y="1"/>
                  </a:moveTo>
                  <a:cubicBezTo>
                    <a:pt x="88" y="1"/>
                    <a:pt x="0" y="89"/>
                    <a:pt x="0" y="198"/>
                  </a:cubicBezTo>
                  <a:lnTo>
                    <a:pt x="0" y="547"/>
                  </a:lnTo>
                  <a:cubicBezTo>
                    <a:pt x="0" y="654"/>
                    <a:pt x="88" y="744"/>
                    <a:pt x="199" y="744"/>
                  </a:cubicBezTo>
                  <a:cubicBezTo>
                    <a:pt x="307" y="744"/>
                    <a:pt x="396" y="657"/>
                    <a:pt x="396" y="547"/>
                  </a:cubicBezTo>
                  <a:lnTo>
                    <a:pt x="396" y="198"/>
                  </a:lnTo>
                  <a:cubicBezTo>
                    <a:pt x="396" y="90"/>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5550757" y="2444482"/>
              <a:ext cx="43099" cy="18939"/>
            </a:xfrm>
            <a:custGeom>
              <a:rect b="b" l="l" r="r" t="t"/>
              <a:pathLst>
                <a:path extrusionOk="0" h="613" w="1395">
                  <a:moveTo>
                    <a:pt x="222" y="0"/>
                  </a:moveTo>
                  <a:cubicBezTo>
                    <a:pt x="176" y="0"/>
                    <a:pt x="129" y="16"/>
                    <a:pt x="92" y="49"/>
                  </a:cubicBezTo>
                  <a:cubicBezTo>
                    <a:pt x="10" y="121"/>
                    <a:pt x="1" y="246"/>
                    <a:pt x="74" y="329"/>
                  </a:cubicBezTo>
                  <a:cubicBezTo>
                    <a:pt x="239" y="518"/>
                    <a:pt x="469" y="612"/>
                    <a:pt x="699" y="612"/>
                  </a:cubicBezTo>
                  <a:cubicBezTo>
                    <a:pt x="929" y="612"/>
                    <a:pt x="1159" y="518"/>
                    <a:pt x="1325" y="329"/>
                  </a:cubicBezTo>
                  <a:cubicBezTo>
                    <a:pt x="1395" y="246"/>
                    <a:pt x="1387" y="121"/>
                    <a:pt x="1305" y="49"/>
                  </a:cubicBezTo>
                  <a:cubicBezTo>
                    <a:pt x="1267" y="17"/>
                    <a:pt x="1220" y="1"/>
                    <a:pt x="1174" y="1"/>
                  </a:cubicBezTo>
                  <a:cubicBezTo>
                    <a:pt x="1118" y="1"/>
                    <a:pt x="1064" y="24"/>
                    <a:pt x="1025" y="68"/>
                  </a:cubicBezTo>
                  <a:cubicBezTo>
                    <a:pt x="943" y="164"/>
                    <a:pt x="824" y="218"/>
                    <a:pt x="698" y="218"/>
                  </a:cubicBezTo>
                  <a:cubicBezTo>
                    <a:pt x="572" y="218"/>
                    <a:pt x="453" y="164"/>
                    <a:pt x="370" y="68"/>
                  </a:cubicBezTo>
                  <a:cubicBezTo>
                    <a:pt x="332" y="24"/>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35"/>
          <p:cNvGrpSpPr/>
          <p:nvPr/>
        </p:nvGrpSpPr>
        <p:grpSpPr>
          <a:xfrm rot="-722478">
            <a:off x="559793" y="1570774"/>
            <a:ext cx="881345" cy="847431"/>
            <a:chOff x="893120" y="2272582"/>
            <a:chExt cx="467132" cy="448966"/>
          </a:xfrm>
        </p:grpSpPr>
        <p:sp>
          <p:nvSpPr>
            <p:cNvPr id="1681" name="Google Shape;1681;p35"/>
            <p:cNvSpPr/>
            <p:nvPr/>
          </p:nvSpPr>
          <p:spPr>
            <a:xfrm>
              <a:off x="893120" y="2272582"/>
              <a:ext cx="467132" cy="448966"/>
            </a:xfrm>
            <a:custGeom>
              <a:rect b="b" l="l" r="r" t="t"/>
              <a:pathLst>
                <a:path extrusionOk="0" h="14532" w="15120">
                  <a:moveTo>
                    <a:pt x="7626" y="0"/>
                  </a:moveTo>
                  <a:cubicBezTo>
                    <a:pt x="5978" y="0"/>
                    <a:pt x="4640" y="1339"/>
                    <a:pt x="4640" y="2985"/>
                  </a:cubicBezTo>
                  <a:lnTo>
                    <a:pt x="4640" y="4307"/>
                  </a:lnTo>
                  <a:lnTo>
                    <a:pt x="2986" y="4307"/>
                  </a:lnTo>
                  <a:cubicBezTo>
                    <a:pt x="1339" y="4307"/>
                    <a:pt x="0" y="5644"/>
                    <a:pt x="0" y="7293"/>
                  </a:cubicBezTo>
                  <a:lnTo>
                    <a:pt x="0" y="8640"/>
                  </a:lnTo>
                  <a:cubicBezTo>
                    <a:pt x="0" y="8781"/>
                    <a:pt x="29" y="8915"/>
                    <a:pt x="81" y="9035"/>
                  </a:cubicBezTo>
                  <a:cubicBezTo>
                    <a:pt x="29" y="9156"/>
                    <a:pt x="0" y="9289"/>
                    <a:pt x="0" y="9428"/>
                  </a:cubicBezTo>
                  <a:lnTo>
                    <a:pt x="0" y="10287"/>
                  </a:lnTo>
                  <a:cubicBezTo>
                    <a:pt x="0" y="11467"/>
                    <a:pt x="690" y="12502"/>
                    <a:pt x="1707" y="12985"/>
                  </a:cubicBezTo>
                  <a:lnTo>
                    <a:pt x="1678" y="13075"/>
                  </a:lnTo>
                  <a:cubicBezTo>
                    <a:pt x="1539" y="13531"/>
                    <a:pt x="1692" y="14011"/>
                    <a:pt x="2073" y="14301"/>
                  </a:cubicBezTo>
                  <a:cubicBezTo>
                    <a:pt x="2275" y="14454"/>
                    <a:pt x="2513" y="14531"/>
                    <a:pt x="2751" y="14531"/>
                  </a:cubicBezTo>
                  <a:cubicBezTo>
                    <a:pt x="2960" y="14531"/>
                    <a:pt x="3171" y="14471"/>
                    <a:pt x="3359" y="14350"/>
                  </a:cubicBezTo>
                  <a:lnTo>
                    <a:pt x="5029" y="13273"/>
                  </a:lnTo>
                  <a:lnTo>
                    <a:pt x="7490" y="13273"/>
                  </a:lnTo>
                  <a:cubicBezTo>
                    <a:pt x="9138" y="13273"/>
                    <a:pt x="10477" y="11935"/>
                    <a:pt x="10477" y="10287"/>
                  </a:cubicBezTo>
                  <a:lnTo>
                    <a:pt x="10477" y="9217"/>
                  </a:lnTo>
                  <a:lnTo>
                    <a:pt x="11756" y="10043"/>
                  </a:lnTo>
                  <a:cubicBezTo>
                    <a:pt x="11944" y="10164"/>
                    <a:pt x="12155" y="10224"/>
                    <a:pt x="12365" y="10224"/>
                  </a:cubicBezTo>
                  <a:cubicBezTo>
                    <a:pt x="12603" y="10224"/>
                    <a:pt x="12840" y="10147"/>
                    <a:pt x="13042" y="9994"/>
                  </a:cubicBezTo>
                  <a:cubicBezTo>
                    <a:pt x="13423" y="9706"/>
                    <a:pt x="13576" y="9223"/>
                    <a:pt x="13435" y="8767"/>
                  </a:cubicBezTo>
                  <a:lnTo>
                    <a:pt x="13408" y="8677"/>
                  </a:lnTo>
                  <a:cubicBezTo>
                    <a:pt x="14425" y="8196"/>
                    <a:pt x="15115" y="7159"/>
                    <a:pt x="15115" y="5979"/>
                  </a:cubicBezTo>
                  <a:lnTo>
                    <a:pt x="15115" y="4452"/>
                  </a:lnTo>
                  <a:cubicBezTo>
                    <a:pt x="15115" y="4312"/>
                    <a:pt x="15087" y="4177"/>
                    <a:pt x="15034" y="4058"/>
                  </a:cubicBezTo>
                  <a:cubicBezTo>
                    <a:pt x="15087" y="3936"/>
                    <a:pt x="15115" y="3803"/>
                    <a:pt x="15115" y="3664"/>
                  </a:cubicBezTo>
                  <a:lnTo>
                    <a:pt x="15115" y="2984"/>
                  </a:lnTo>
                  <a:cubicBezTo>
                    <a:pt x="15119" y="1339"/>
                    <a:pt x="13778" y="0"/>
                    <a:pt x="12133"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1067584" y="2303662"/>
              <a:ext cx="261526" cy="253741"/>
            </a:xfrm>
            <a:custGeom>
              <a:rect b="b" l="l" r="r" t="t"/>
              <a:pathLst>
                <a:path extrusionOk="0" h="8213" w="8465">
                  <a:moveTo>
                    <a:pt x="1979" y="1"/>
                  </a:moveTo>
                  <a:cubicBezTo>
                    <a:pt x="888" y="1"/>
                    <a:pt x="1" y="887"/>
                    <a:pt x="1" y="1979"/>
                  </a:cubicBezTo>
                  <a:lnTo>
                    <a:pt x="1" y="4978"/>
                  </a:lnTo>
                  <a:cubicBezTo>
                    <a:pt x="1" y="6071"/>
                    <a:pt x="888" y="6955"/>
                    <a:pt x="1979" y="6955"/>
                  </a:cubicBezTo>
                  <a:lnTo>
                    <a:pt x="4739" y="6955"/>
                  </a:lnTo>
                  <a:lnTo>
                    <a:pt x="6656" y="8193"/>
                  </a:lnTo>
                  <a:cubicBezTo>
                    <a:pt x="6676" y="8207"/>
                    <a:pt x="6698" y="8212"/>
                    <a:pt x="6719" y="8212"/>
                  </a:cubicBezTo>
                  <a:cubicBezTo>
                    <a:pt x="6790" y="8212"/>
                    <a:pt x="6853" y="8144"/>
                    <a:pt x="6828" y="8065"/>
                  </a:cubicBezTo>
                  <a:lnTo>
                    <a:pt x="6486" y="6955"/>
                  </a:lnTo>
                  <a:cubicBezTo>
                    <a:pt x="7577" y="6955"/>
                    <a:pt x="8464" y="6070"/>
                    <a:pt x="8464" y="4978"/>
                  </a:cubicBezTo>
                  <a:lnTo>
                    <a:pt x="8464" y="1979"/>
                  </a:lnTo>
                  <a:cubicBezTo>
                    <a:pt x="8464" y="887"/>
                    <a:pt x="7577" y="1"/>
                    <a:pt x="6486" y="1"/>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1067584" y="2303631"/>
              <a:ext cx="85579" cy="214875"/>
            </a:xfrm>
            <a:custGeom>
              <a:rect b="b" l="l" r="r" t="t"/>
              <a:pathLst>
                <a:path extrusionOk="0" h="6955" w="2770">
                  <a:moveTo>
                    <a:pt x="1979" y="0"/>
                  </a:moveTo>
                  <a:cubicBezTo>
                    <a:pt x="888" y="0"/>
                    <a:pt x="1" y="887"/>
                    <a:pt x="1" y="1979"/>
                  </a:cubicBezTo>
                  <a:lnTo>
                    <a:pt x="1" y="4977"/>
                  </a:lnTo>
                  <a:cubicBezTo>
                    <a:pt x="1" y="6069"/>
                    <a:pt x="888" y="6955"/>
                    <a:pt x="1979" y="6955"/>
                  </a:cubicBezTo>
                  <a:lnTo>
                    <a:pt x="2769" y="6955"/>
                  </a:lnTo>
                  <a:cubicBezTo>
                    <a:pt x="1677" y="6955"/>
                    <a:pt x="792" y="6069"/>
                    <a:pt x="792" y="4977"/>
                  </a:cubicBezTo>
                  <a:lnTo>
                    <a:pt x="792" y="1979"/>
                  </a:lnTo>
                  <a:cubicBezTo>
                    <a:pt x="792" y="887"/>
                    <a:pt x="1677" y="0"/>
                    <a:pt x="276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924262" y="2436727"/>
              <a:ext cx="261464" cy="253802"/>
            </a:xfrm>
            <a:custGeom>
              <a:rect b="b" l="l" r="r" t="t"/>
              <a:pathLst>
                <a:path extrusionOk="0" h="8215" w="8463">
                  <a:moveTo>
                    <a:pt x="1978" y="1"/>
                  </a:moveTo>
                  <a:cubicBezTo>
                    <a:pt x="886" y="1"/>
                    <a:pt x="0" y="888"/>
                    <a:pt x="0" y="1980"/>
                  </a:cubicBezTo>
                  <a:lnTo>
                    <a:pt x="0" y="4978"/>
                  </a:lnTo>
                  <a:cubicBezTo>
                    <a:pt x="0" y="6070"/>
                    <a:pt x="884" y="6955"/>
                    <a:pt x="1978" y="6955"/>
                  </a:cubicBezTo>
                  <a:lnTo>
                    <a:pt x="1635" y="8065"/>
                  </a:lnTo>
                  <a:cubicBezTo>
                    <a:pt x="1611" y="8144"/>
                    <a:pt x="1674" y="8214"/>
                    <a:pt x="1745" y="8214"/>
                  </a:cubicBezTo>
                  <a:cubicBezTo>
                    <a:pt x="1766" y="8214"/>
                    <a:pt x="1787" y="8208"/>
                    <a:pt x="1807" y="8195"/>
                  </a:cubicBezTo>
                  <a:lnTo>
                    <a:pt x="3726" y="6958"/>
                  </a:lnTo>
                  <a:lnTo>
                    <a:pt x="6485" y="6958"/>
                  </a:lnTo>
                  <a:cubicBezTo>
                    <a:pt x="7577" y="6958"/>
                    <a:pt x="8463" y="6072"/>
                    <a:pt x="8463" y="4980"/>
                  </a:cubicBezTo>
                  <a:lnTo>
                    <a:pt x="8463" y="1981"/>
                  </a:lnTo>
                  <a:cubicBezTo>
                    <a:pt x="8463" y="886"/>
                    <a:pt x="7579" y="1"/>
                    <a:pt x="6485"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924293" y="2438210"/>
              <a:ext cx="54530" cy="212959"/>
            </a:xfrm>
            <a:custGeom>
              <a:rect b="b" l="l" r="r" t="t"/>
              <a:pathLst>
                <a:path extrusionOk="0" h="6893" w="1765">
                  <a:moveTo>
                    <a:pt x="1547" y="1"/>
                  </a:moveTo>
                  <a:lnTo>
                    <a:pt x="1547" y="1"/>
                  </a:lnTo>
                  <a:cubicBezTo>
                    <a:pt x="662" y="197"/>
                    <a:pt x="1" y="985"/>
                    <a:pt x="1" y="1930"/>
                  </a:cubicBezTo>
                  <a:lnTo>
                    <a:pt x="1" y="4929"/>
                  </a:lnTo>
                  <a:cubicBezTo>
                    <a:pt x="1" y="5947"/>
                    <a:pt x="773" y="6786"/>
                    <a:pt x="1764" y="6892"/>
                  </a:cubicBezTo>
                  <a:cubicBezTo>
                    <a:pt x="1182" y="6514"/>
                    <a:pt x="792" y="5816"/>
                    <a:pt x="792" y="5016"/>
                  </a:cubicBezTo>
                  <a:lnTo>
                    <a:pt x="792" y="1713"/>
                  </a:lnTo>
                  <a:cubicBezTo>
                    <a:pt x="792" y="1018"/>
                    <a:pt x="1087" y="400"/>
                    <a:pt x="1547"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955775" y="2540349"/>
              <a:ext cx="53541" cy="42604"/>
            </a:xfrm>
            <a:custGeom>
              <a:rect b="b" l="l" r="r" t="t"/>
              <a:pathLst>
                <a:path extrusionOk="0" h="1379" w="1733">
                  <a:moveTo>
                    <a:pt x="866" y="0"/>
                  </a:moveTo>
                  <a:cubicBezTo>
                    <a:pt x="388" y="0"/>
                    <a:pt x="0" y="308"/>
                    <a:pt x="0" y="689"/>
                  </a:cubicBezTo>
                  <a:cubicBezTo>
                    <a:pt x="0" y="1071"/>
                    <a:pt x="388" y="1379"/>
                    <a:pt x="866" y="1379"/>
                  </a:cubicBezTo>
                  <a:cubicBezTo>
                    <a:pt x="1345" y="1379"/>
                    <a:pt x="1732" y="1071"/>
                    <a:pt x="1732" y="689"/>
                  </a:cubicBezTo>
                  <a:cubicBezTo>
                    <a:pt x="1732" y="310"/>
                    <a:pt x="1345" y="2"/>
                    <a:pt x="866"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1100765" y="2540349"/>
              <a:ext cx="53479" cy="42604"/>
            </a:xfrm>
            <a:custGeom>
              <a:rect b="b" l="l" r="r" t="t"/>
              <a:pathLst>
                <a:path extrusionOk="0" h="1379" w="1731">
                  <a:moveTo>
                    <a:pt x="865" y="0"/>
                  </a:moveTo>
                  <a:cubicBezTo>
                    <a:pt x="386" y="0"/>
                    <a:pt x="1" y="308"/>
                    <a:pt x="1" y="689"/>
                  </a:cubicBezTo>
                  <a:cubicBezTo>
                    <a:pt x="1" y="1071"/>
                    <a:pt x="386" y="1379"/>
                    <a:pt x="865" y="1379"/>
                  </a:cubicBezTo>
                  <a:cubicBezTo>
                    <a:pt x="1344" y="1379"/>
                    <a:pt x="1731" y="1071"/>
                    <a:pt x="1731" y="689"/>
                  </a:cubicBezTo>
                  <a:cubicBezTo>
                    <a:pt x="1731" y="310"/>
                    <a:pt x="1344" y="2"/>
                    <a:pt x="8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991984" y="2524067"/>
              <a:ext cx="12296" cy="23233"/>
            </a:xfrm>
            <a:custGeom>
              <a:rect b="b" l="l" r="r" t="t"/>
              <a:pathLst>
                <a:path extrusionOk="0" h="752" w="398">
                  <a:moveTo>
                    <a:pt x="198" y="1"/>
                  </a:moveTo>
                  <a:cubicBezTo>
                    <a:pt x="91" y="1"/>
                    <a:pt x="1" y="89"/>
                    <a:pt x="1" y="199"/>
                  </a:cubicBezTo>
                  <a:lnTo>
                    <a:pt x="1" y="552"/>
                  </a:lnTo>
                  <a:cubicBezTo>
                    <a:pt x="1" y="662"/>
                    <a:pt x="89" y="751"/>
                    <a:pt x="198" y="751"/>
                  </a:cubicBezTo>
                  <a:cubicBezTo>
                    <a:pt x="308" y="751"/>
                    <a:pt x="397" y="662"/>
                    <a:pt x="397" y="552"/>
                  </a:cubicBezTo>
                  <a:lnTo>
                    <a:pt x="397" y="199"/>
                  </a:lnTo>
                  <a:cubicBezTo>
                    <a:pt x="397" y="90"/>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1105770" y="2524067"/>
              <a:ext cx="12265" cy="23233"/>
            </a:xfrm>
            <a:custGeom>
              <a:rect b="b" l="l" r="r" t="t"/>
              <a:pathLst>
                <a:path extrusionOk="0" h="752" w="397">
                  <a:moveTo>
                    <a:pt x="199" y="1"/>
                  </a:moveTo>
                  <a:cubicBezTo>
                    <a:pt x="90" y="1"/>
                    <a:pt x="0" y="89"/>
                    <a:pt x="0" y="199"/>
                  </a:cubicBezTo>
                  <a:lnTo>
                    <a:pt x="0" y="552"/>
                  </a:lnTo>
                  <a:cubicBezTo>
                    <a:pt x="0" y="662"/>
                    <a:pt x="88" y="751"/>
                    <a:pt x="199" y="751"/>
                  </a:cubicBezTo>
                  <a:cubicBezTo>
                    <a:pt x="310" y="751"/>
                    <a:pt x="396" y="662"/>
                    <a:pt x="396" y="552"/>
                  </a:cubicBezTo>
                  <a:lnTo>
                    <a:pt x="396" y="199"/>
                  </a:lnTo>
                  <a:cubicBezTo>
                    <a:pt x="396" y="90"/>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1033167" y="2534695"/>
              <a:ext cx="43655" cy="19124"/>
            </a:xfrm>
            <a:custGeom>
              <a:rect b="b" l="l" r="r" t="t"/>
              <a:pathLst>
                <a:path extrusionOk="0" h="619" w="1413">
                  <a:moveTo>
                    <a:pt x="222" y="0"/>
                  </a:moveTo>
                  <a:cubicBezTo>
                    <a:pt x="176" y="0"/>
                    <a:pt x="129" y="16"/>
                    <a:pt x="92" y="50"/>
                  </a:cubicBezTo>
                  <a:cubicBezTo>
                    <a:pt x="9" y="120"/>
                    <a:pt x="0" y="246"/>
                    <a:pt x="74" y="328"/>
                  </a:cubicBezTo>
                  <a:cubicBezTo>
                    <a:pt x="232" y="512"/>
                    <a:pt x="464" y="618"/>
                    <a:pt x="708" y="618"/>
                  </a:cubicBezTo>
                  <a:cubicBezTo>
                    <a:pt x="950" y="618"/>
                    <a:pt x="1182" y="514"/>
                    <a:pt x="1341" y="328"/>
                  </a:cubicBezTo>
                  <a:cubicBezTo>
                    <a:pt x="1412" y="246"/>
                    <a:pt x="1405" y="120"/>
                    <a:pt x="1323" y="50"/>
                  </a:cubicBezTo>
                  <a:cubicBezTo>
                    <a:pt x="1285" y="17"/>
                    <a:pt x="1238" y="1"/>
                    <a:pt x="1192" y="1"/>
                  </a:cubicBezTo>
                  <a:cubicBezTo>
                    <a:pt x="1137" y="1"/>
                    <a:pt x="1082" y="23"/>
                    <a:pt x="1044" y="68"/>
                  </a:cubicBezTo>
                  <a:cubicBezTo>
                    <a:pt x="959" y="165"/>
                    <a:pt x="837" y="222"/>
                    <a:pt x="708" y="222"/>
                  </a:cubicBezTo>
                  <a:cubicBezTo>
                    <a:pt x="578" y="222"/>
                    <a:pt x="455" y="165"/>
                    <a:pt x="371" y="68"/>
                  </a:cubicBezTo>
                  <a:cubicBezTo>
                    <a:pt x="332"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1190453" y="2391311"/>
              <a:ext cx="15756" cy="15756"/>
            </a:xfrm>
            <a:custGeom>
              <a:rect b="b" l="l" r="r" t="t"/>
              <a:pathLst>
                <a:path extrusionOk="0" h="510" w="510">
                  <a:moveTo>
                    <a:pt x="255" y="1"/>
                  </a:moveTo>
                  <a:cubicBezTo>
                    <a:pt x="114" y="1"/>
                    <a:pt x="1" y="114"/>
                    <a:pt x="1" y="255"/>
                  </a:cubicBezTo>
                  <a:cubicBezTo>
                    <a:pt x="1" y="394"/>
                    <a:pt x="114" y="509"/>
                    <a:pt x="255" y="509"/>
                  </a:cubicBezTo>
                  <a:cubicBezTo>
                    <a:pt x="395" y="509"/>
                    <a:pt x="509" y="394"/>
                    <a:pt x="509" y="255"/>
                  </a:cubicBezTo>
                  <a:cubicBezTo>
                    <a:pt x="509" y="114"/>
                    <a:pt x="395" y="2"/>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1134131" y="2391311"/>
              <a:ext cx="15726" cy="15756"/>
            </a:xfrm>
            <a:custGeom>
              <a:rect b="b" l="l" r="r" t="t"/>
              <a:pathLst>
                <a:path extrusionOk="0" h="510" w="509">
                  <a:moveTo>
                    <a:pt x="255" y="1"/>
                  </a:moveTo>
                  <a:cubicBezTo>
                    <a:pt x="114" y="1"/>
                    <a:pt x="0" y="114"/>
                    <a:pt x="0" y="255"/>
                  </a:cubicBezTo>
                  <a:cubicBezTo>
                    <a:pt x="0" y="394"/>
                    <a:pt x="114" y="509"/>
                    <a:pt x="255" y="509"/>
                  </a:cubicBezTo>
                  <a:cubicBezTo>
                    <a:pt x="395" y="509"/>
                    <a:pt x="509" y="394"/>
                    <a:pt x="509" y="255"/>
                  </a:cubicBezTo>
                  <a:cubicBezTo>
                    <a:pt x="509" y="114"/>
                    <a:pt x="395" y="2"/>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1246836" y="2391311"/>
              <a:ext cx="15726" cy="15756"/>
            </a:xfrm>
            <a:custGeom>
              <a:rect b="b" l="l" r="r" t="t"/>
              <a:pathLst>
                <a:path extrusionOk="0" h="510" w="509">
                  <a:moveTo>
                    <a:pt x="254" y="1"/>
                  </a:moveTo>
                  <a:cubicBezTo>
                    <a:pt x="114" y="1"/>
                    <a:pt x="0" y="114"/>
                    <a:pt x="0" y="255"/>
                  </a:cubicBezTo>
                  <a:cubicBezTo>
                    <a:pt x="0" y="394"/>
                    <a:pt x="114" y="509"/>
                    <a:pt x="254" y="509"/>
                  </a:cubicBezTo>
                  <a:cubicBezTo>
                    <a:pt x="395" y="509"/>
                    <a:pt x="509" y="394"/>
                    <a:pt x="509" y="255"/>
                  </a:cubicBezTo>
                  <a:cubicBezTo>
                    <a:pt x="509" y="114"/>
                    <a:pt x="395"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918237" y="2297576"/>
              <a:ext cx="416928" cy="398916"/>
            </a:xfrm>
            <a:custGeom>
              <a:rect b="b" l="l" r="r" t="t"/>
              <a:pathLst>
                <a:path extrusionOk="0" h="12912" w="13495">
                  <a:moveTo>
                    <a:pt x="6813" y="0"/>
                  </a:moveTo>
                  <a:cubicBezTo>
                    <a:pt x="5614" y="0"/>
                    <a:pt x="4639" y="975"/>
                    <a:pt x="4639" y="2175"/>
                  </a:cubicBezTo>
                  <a:lnTo>
                    <a:pt x="4639" y="4306"/>
                  </a:lnTo>
                  <a:lnTo>
                    <a:pt x="2174" y="4306"/>
                  </a:lnTo>
                  <a:cubicBezTo>
                    <a:pt x="975" y="4306"/>
                    <a:pt x="1" y="5281"/>
                    <a:pt x="1" y="6479"/>
                  </a:cubicBezTo>
                  <a:lnTo>
                    <a:pt x="1" y="7828"/>
                  </a:lnTo>
                  <a:cubicBezTo>
                    <a:pt x="1" y="7936"/>
                    <a:pt x="88" y="8026"/>
                    <a:pt x="198" y="8026"/>
                  </a:cubicBezTo>
                  <a:cubicBezTo>
                    <a:pt x="308" y="8026"/>
                    <a:pt x="397" y="7937"/>
                    <a:pt x="397" y="7828"/>
                  </a:cubicBezTo>
                  <a:lnTo>
                    <a:pt x="397" y="6479"/>
                  </a:lnTo>
                  <a:cubicBezTo>
                    <a:pt x="397" y="5498"/>
                    <a:pt x="1194" y="4699"/>
                    <a:pt x="2177" y="4699"/>
                  </a:cubicBezTo>
                  <a:lnTo>
                    <a:pt x="6683" y="4699"/>
                  </a:lnTo>
                  <a:cubicBezTo>
                    <a:pt x="7666" y="4699"/>
                    <a:pt x="8463" y="5498"/>
                    <a:pt x="8463" y="6479"/>
                  </a:cubicBezTo>
                  <a:lnTo>
                    <a:pt x="8463" y="9478"/>
                  </a:lnTo>
                  <a:cubicBezTo>
                    <a:pt x="8463" y="10460"/>
                    <a:pt x="7666" y="11258"/>
                    <a:pt x="6683" y="11258"/>
                  </a:cubicBezTo>
                  <a:lnTo>
                    <a:pt x="3924" y="11258"/>
                  </a:lnTo>
                  <a:cubicBezTo>
                    <a:pt x="3819" y="11258"/>
                    <a:pt x="3887" y="11258"/>
                    <a:pt x="2090" y="12405"/>
                  </a:cubicBezTo>
                  <a:lnTo>
                    <a:pt x="2365" y="11515"/>
                  </a:lnTo>
                  <a:cubicBezTo>
                    <a:pt x="2404" y="11388"/>
                    <a:pt x="2309" y="11258"/>
                    <a:pt x="2177" y="11258"/>
                  </a:cubicBezTo>
                  <a:cubicBezTo>
                    <a:pt x="1194" y="11258"/>
                    <a:pt x="397" y="10460"/>
                    <a:pt x="397" y="9478"/>
                  </a:cubicBezTo>
                  <a:lnTo>
                    <a:pt x="397" y="8621"/>
                  </a:lnTo>
                  <a:cubicBezTo>
                    <a:pt x="397" y="8512"/>
                    <a:pt x="309" y="8422"/>
                    <a:pt x="198" y="8422"/>
                  </a:cubicBezTo>
                  <a:cubicBezTo>
                    <a:pt x="91" y="8422"/>
                    <a:pt x="1" y="8510"/>
                    <a:pt x="1" y="8621"/>
                  </a:cubicBezTo>
                  <a:lnTo>
                    <a:pt x="1" y="9478"/>
                  </a:lnTo>
                  <a:cubicBezTo>
                    <a:pt x="1" y="10589"/>
                    <a:pt x="835" y="11507"/>
                    <a:pt x="1912" y="11637"/>
                  </a:cubicBezTo>
                  <a:lnTo>
                    <a:pt x="1643" y="12505"/>
                  </a:lnTo>
                  <a:cubicBezTo>
                    <a:pt x="1577" y="12721"/>
                    <a:pt x="1748" y="12911"/>
                    <a:pt x="1943" y="12911"/>
                  </a:cubicBezTo>
                  <a:cubicBezTo>
                    <a:pt x="1999" y="12911"/>
                    <a:pt x="2057" y="12896"/>
                    <a:pt x="2111" y="12861"/>
                  </a:cubicBezTo>
                  <a:lnTo>
                    <a:pt x="3981" y="11654"/>
                  </a:lnTo>
                  <a:lnTo>
                    <a:pt x="6682" y="11654"/>
                  </a:lnTo>
                  <a:cubicBezTo>
                    <a:pt x="7880" y="11654"/>
                    <a:pt x="8856" y="10679"/>
                    <a:pt x="8856" y="9481"/>
                  </a:cubicBezTo>
                  <a:lnTo>
                    <a:pt x="8856" y="7350"/>
                  </a:lnTo>
                  <a:lnTo>
                    <a:pt x="9514" y="7350"/>
                  </a:lnTo>
                  <a:lnTo>
                    <a:pt x="11384" y="8555"/>
                  </a:lnTo>
                  <a:cubicBezTo>
                    <a:pt x="11439" y="8590"/>
                    <a:pt x="11497" y="8606"/>
                    <a:pt x="11552" y="8606"/>
                  </a:cubicBezTo>
                  <a:cubicBezTo>
                    <a:pt x="11747" y="8606"/>
                    <a:pt x="11918" y="8416"/>
                    <a:pt x="11851" y="8199"/>
                  </a:cubicBezTo>
                  <a:lnTo>
                    <a:pt x="11581" y="7332"/>
                  </a:lnTo>
                  <a:cubicBezTo>
                    <a:pt x="12657" y="7201"/>
                    <a:pt x="13494" y="6283"/>
                    <a:pt x="13494" y="5173"/>
                  </a:cubicBezTo>
                  <a:lnTo>
                    <a:pt x="13494" y="3645"/>
                  </a:lnTo>
                  <a:cubicBezTo>
                    <a:pt x="13494" y="3537"/>
                    <a:pt x="13406" y="3447"/>
                    <a:pt x="13297" y="3447"/>
                  </a:cubicBezTo>
                  <a:cubicBezTo>
                    <a:pt x="13188" y="3447"/>
                    <a:pt x="13098" y="3536"/>
                    <a:pt x="13098" y="3645"/>
                  </a:cubicBezTo>
                  <a:lnTo>
                    <a:pt x="13098" y="5173"/>
                  </a:lnTo>
                  <a:cubicBezTo>
                    <a:pt x="13098" y="6155"/>
                    <a:pt x="12299" y="6953"/>
                    <a:pt x="11318" y="6953"/>
                  </a:cubicBezTo>
                  <a:cubicBezTo>
                    <a:pt x="11185" y="6953"/>
                    <a:pt x="11091" y="7082"/>
                    <a:pt x="11130" y="7209"/>
                  </a:cubicBezTo>
                  <a:lnTo>
                    <a:pt x="11405" y="8099"/>
                  </a:lnTo>
                  <a:cubicBezTo>
                    <a:pt x="9627" y="6963"/>
                    <a:pt x="9678" y="6953"/>
                    <a:pt x="9576" y="6953"/>
                  </a:cubicBezTo>
                  <a:cubicBezTo>
                    <a:pt x="9574" y="6953"/>
                    <a:pt x="9572" y="6953"/>
                    <a:pt x="9570" y="6953"/>
                  </a:cubicBezTo>
                  <a:lnTo>
                    <a:pt x="8852" y="6953"/>
                  </a:lnTo>
                  <a:cubicBezTo>
                    <a:pt x="8852" y="6485"/>
                    <a:pt x="8855" y="6464"/>
                    <a:pt x="8849" y="6371"/>
                  </a:cubicBezTo>
                  <a:cubicBezTo>
                    <a:pt x="8791" y="5227"/>
                    <a:pt x="7841" y="4307"/>
                    <a:pt x="6676" y="4307"/>
                  </a:cubicBezTo>
                  <a:lnTo>
                    <a:pt x="5029" y="4307"/>
                  </a:lnTo>
                  <a:lnTo>
                    <a:pt x="5029" y="2176"/>
                  </a:lnTo>
                  <a:cubicBezTo>
                    <a:pt x="5029" y="1195"/>
                    <a:pt x="5828" y="396"/>
                    <a:pt x="6809" y="396"/>
                  </a:cubicBezTo>
                  <a:lnTo>
                    <a:pt x="11317" y="396"/>
                  </a:lnTo>
                  <a:cubicBezTo>
                    <a:pt x="12298" y="396"/>
                    <a:pt x="13096" y="1195"/>
                    <a:pt x="13096" y="2176"/>
                  </a:cubicBezTo>
                  <a:lnTo>
                    <a:pt x="13096" y="2857"/>
                  </a:lnTo>
                  <a:cubicBezTo>
                    <a:pt x="13096" y="2964"/>
                    <a:pt x="13185" y="3054"/>
                    <a:pt x="13294" y="3054"/>
                  </a:cubicBezTo>
                  <a:cubicBezTo>
                    <a:pt x="13403" y="3054"/>
                    <a:pt x="13493" y="2967"/>
                    <a:pt x="13493" y="2857"/>
                  </a:cubicBezTo>
                  <a:lnTo>
                    <a:pt x="13493" y="2175"/>
                  </a:lnTo>
                  <a:cubicBezTo>
                    <a:pt x="13494" y="975"/>
                    <a:pt x="12519" y="0"/>
                    <a:pt x="11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35"/>
          <p:cNvGrpSpPr/>
          <p:nvPr/>
        </p:nvGrpSpPr>
        <p:grpSpPr>
          <a:xfrm rot="-541919">
            <a:off x="1530201" y="3899166"/>
            <a:ext cx="861971" cy="881577"/>
            <a:chOff x="4107775" y="2841359"/>
            <a:chExt cx="456844" cy="467040"/>
          </a:xfrm>
        </p:grpSpPr>
        <p:sp>
          <p:nvSpPr>
            <p:cNvPr id="1696" name="Google Shape;1696;p35"/>
            <p:cNvSpPr/>
            <p:nvPr/>
          </p:nvSpPr>
          <p:spPr>
            <a:xfrm>
              <a:off x="4107775" y="2841359"/>
              <a:ext cx="456844" cy="467040"/>
            </a:xfrm>
            <a:custGeom>
              <a:rect b="b" l="l" r="r" t="t"/>
              <a:pathLst>
                <a:path extrusionOk="0" h="15117" w="14787">
                  <a:moveTo>
                    <a:pt x="4031" y="1"/>
                  </a:moveTo>
                  <a:cubicBezTo>
                    <a:pt x="3288" y="1"/>
                    <a:pt x="2562" y="204"/>
                    <a:pt x="1928" y="592"/>
                  </a:cubicBezTo>
                  <a:cubicBezTo>
                    <a:pt x="1767" y="687"/>
                    <a:pt x="1646" y="825"/>
                    <a:pt x="1563" y="981"/>
                  </a:cubicBezTo>
                  <a:cubicBezTo>
                    <a:pt x="1390" y="1028"/>
                    <a:pt x="1233" y="1124"/>
                    <a:pt x="1106" y="1257"/>
                  </a:cubicBezTo>
                  <a:cubicBezTo>
                    <a:pt x="394" y="2008"/>
                    <a:pt x="0" y="2994"/>
                    <a:pt x="0" y="4029"/>
                  </a:cubicBezTo>
                  <a:cubicBezTo>
                    <a:pt x="0" y="5547"/>
                    <a:pt x="844" y="6870"/>
                    <a:pt x="2087" y="7558"/>
                  </a:cubicBezTo>
                  <a:cubicBezTo>
                    <a:pt x="844" y="8246"/>
                    <a:pt x="0" y="9570"/>
                    <a:pt x="0" y="11088"/>
                  </a:cubicBezTo>
                  <a:cubicBezTo>
                    <a:pt x="0" y="13312"/>
                    <a:pt x="1809" y="15117"/>
                    <a:pt x="4030" y="15117"/>
                  </a:cubicBezTo>
                  <a:cubicBezTo>
                    <a:pt x="5431" y="15117"/>
                    <a:pt x="6669" y="14396"/>
                    <a:pt x="7393" y="13306"/>
                  </a:cubicBezTo>
                  <a:cubicBezTo>
                    <a:pt x="8114" y="14396"/>
                    <a:pt x="9353" y="15117"/>
                    <a:pt x="10755" y="15117"/>
                  </a:cubicBezTo>
                  <a:cubicBezTo>
                    <a:pt x="11741" y="15117"/>
                    <a:pt x="12689" y="14758"/>
                    <a:pt x="13425" y="14106"/>
                  </a:cubicBezTo>
                  <a:cubicBezTo>
                    <a:pt x="13566" y="13982"/>
                    <a:pt x="13663" y="13828"/>
                    <a:pt x="13717" y="13660"/>
                  </a:cubicBezTo>
                  <a:cubicBezTo>
                    <a:pt x="13880" y="13582"/>
                    <a:pt x="14019" y="13463"/>
                    <a:pt x="14119" y="13309"/>
                  </a:cubicBezTo>
                  <a:cubicBezTo>
                    <a:pt x="14554" y="12649"/>
                    <a:pt x="14786" y="11880"/>
                    <a:pt x="14786" y="11088"/>
                  </a:cubicBezTo>
                  <a:cubicBezTo>
                    <a:pt x="14786" y="9570"/>
                    <a:pt x="13944" y="8246"/>
                    <a:pt x="12700" y="7558"/>
                  </a:cubicBezTo>
                  <a:cubicBezTo>
                    <a:pt x="13944" y="6870"/>
                    <a:pt x="14786" y="5547"/>
                    <a:pt x="14786" y="4029"/>
                  </a:cubicBezTo>
                  <a:cubicBezTo>
                    <a:pt x="14786" y="1806"/>
                    <a:pt x="12979" y="1"/>
                    <a:pt x="10758" y="1"/>
                  </a:cubicBezTo>
                  <a:cubicBezTo>
                    <a:pt x="9356" y="1"/>
                    <a:pt x="8119" y="722"/>
                    <a:pt x="7395" y="1812"/>
                  </a:cubicBezTo>
                  <a:cubicBezTo>
                    <a:pt x="6672" y="722"/>
                    <a:pt x="5436" y="1"/>
                    <a:pt x="4031"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4138979"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2" y="4692"/>
                    <a:pt x="6042" y="3022"/>
                  </a:cubicBezTo>
                  <a:cubicBezTo>
                    <a:pt x="6042" y="1354"/>
                    <a:pt x="4690" y="0"/>
                    <a:pt x="3021"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4346717"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3" y="4690"/>
                    <a:pt x="6043" y="3021"/>
                  </a:cubicBezTo>
                  <a:cubicBezTo>
                    <a:pt x="6043" y="1354"/>
                    <a:pt x="4692" y="0"/>
                    <a:pt x="3021"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4346717" y="3110238"/>
              <a:ext cx="167018" cy="167018"/>
            </a:xfrm>
            <a:custGeom>
              <a:rect b="b" l="l" r="r" t="t"/>
              <a:pathLst>
                <a:path extrusionOk="0" h="5406" w="5406">
                  <a:moveTo>
                    <a:pt x="1165" y="1"/>
                  </a:moveTo>
                  <a:cubicBezTo>
                    <a:pt x="456" y="554"/>
                    <a:pt x="0" y="1417"/>
                    <a:pt x="0" y="2385"/>
                  </a:cubicBezTo>
                  <a:cubicBezTo>
                    <a:pt x="0" y="4054"/>
                    <a:pt x="1354" y="5406"/>
                    <a:pt x="3021" y="5406"/>
                  </a:cubicBezTo>
                  <a:cubicBezTo>
                    <a:pt x="3991" y="5406"/>
                    <a:pt x="4852" y="4950"/>
                    <a:pt x="5405" y="4241"/>
                  </a:cubicBezTo>
                  <a:lnTo>
                    <a:pt x="5405" y="4241"/>
                  </a:lnTo>
                  <a:cubicBezTo>
                    <a:pt x="4894" y="4640"/>
                    <a:pt x="4251" y="4879"/>
                    <a:pt x="3549" y="4879"/>
                  </a:cubicBezTo>
                  <a:cubicBezTo>
                    <a:pt x="1880" y="4879"/>
                    <a:pt x="528" y="3526"/>
                    <a:pt x="528" y="1858"/>
                  </a:cubicBezTo>
                  <a:cubicBezTo>
                    <a:pt x="528" y="1158"/>
                    <a:pt x="765"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4138979"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2" y="4690"/>
                    <a:pt x="6042" y="3021"/>
                  </a:cubicBezTo>
                  <a:cubicBezTo>
                    <a:pt x="6042" y="1354"/>
                    <a:pt x="4690" y="0"/>
                    <a:pt x="3021"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4138979" y="3110238"/>
              <a:ext cx="167018" cy="167018"/>
            </a:xfrm>
            <a:custGeom>
              <a:rect b="b" l="l" r="r" t="t"/>
              <a:pathLst>
                <a:path extrusionOk="0" h="5406" w="5406">
                  <a:moveTo>
                    <a:pt x="1165" y="1"/>
                  </a:moveTo>
                  <a:lnTo>
                    <a:pt x="1165" y="1"/>
                  </a:lnTo>
                  <a:cubicBezTo>
                    <a:pt x="456" y="554"/>
                    <a:pt x="0" y="1417"/>
                    <a:pt x="0" y="2385"/>
                  </a:cubicBezTo>
                  <a:cubicBezTo>
                    <a:pt x="0" y="4054"/>
                    <a:pt x="1354" y="5406"/>
                    <a:pt x="3021" y="5406"/>
                  </a:cubicBezTo>
                  <a:cubicBezTo>
                    <a:pt x="3990" y="5406"/>
                    <a:pt x="4852" y="4950"/>
                    <a:pt x="5405" y="4241"/>
                  </a:cubicBezTo>
                  <a:lnTo>
                    <a:pt x="5405" y="4241"/>
                  </a:lnTo>
                  <a:cubicBezTo>
                    <a:pt x="4892" y="4640"/>
                    <a:pt x="4249" y="4879"/>
                    <a:pt x="3549" y="4879"/>
                  </a:cubicBezTo>
                  <a:cubicBezTo>
                    <a:pt x="1879" y="4879"/>
                    <a:pt x="528" y="3526"/>
                    <a:pt x="528" y="1858"/>
                  </a:cubicBezTo>
                  <a:cubicBezTo>
                    <a:pt x="528" y="1158"/>
                    <a:pt x="764"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4198328" y="3169803"/>
              <a:ext cx="68000" cy="40503"/>
            </a:xfrm>
            <a:custGeom>
              <a:rect b="b" l="l" r="r" t="t"/>
              <a:pathLst>
                <a:path extrusionOk="0" h="1311" w="2201">
                  <a:moveTo>
                    <a:pt x="1100" y="1"/>
                  </a:moveTo>
                  <a:cubicBezTo>
                    <a:pt x="465" y="1"/>
                    <a:pt x="1" y="636"/>
                    <a:pt x="207" y="1066"/>
                  </a:cubicBezTo>
                  <a:cubicBezTo>
                    <a:pt x="302" y="1259"/>
                    <a:pt x="421" y="1311"/>
                    <a:pt x="559" y="1311"/>
                  </a:cubicBezTo>
                  <a:cubicBezTo>
                    <a:pt x="720" y="1311"/>
                    <a:pt x="905" y="1239"/>
                    <a:pt x="1100" y="1239"/>
                  </a:cubicBezTo>
                  <a:cubicBezTo>
                    <a:pt x="1297" y="1239"/>
                    <a:pt x="1482" y="1311"/>
                    <a:pt x="1643" y="1311"/>
                  </a:cubicBezTo>
                  <a:cubicBezTo>
                    <a:pt x="1780" y="1311"/>
                    <a:pt x="1900" y="1259"/>
                    <a:pt x="1995" y="1066"/>
                  </a:cubicBezTo>
                  <a:cubicBezTo>
                    <a:pt x="2201" y="636"/>
                    <a:pt x="1737"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4346717"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3" y="4692"/>
                    <a:pt x="6043" y="3022"/>
                  </a:cubicBezTo>
                  <a:cubicBezTo>
                    <a:pt x="6043" y="1354"/>
                    <a:pt x="4692" y="0"/>
                    <a:pt x="3021"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4138979" y="2892212"/>
              <a:ext cx="167018" cy="166957"/>
            </a:xfrm>
            <a:custGeom>
              <a:rect b="b" l="l" r="r" t="t"/>
              <a:pathLst>
                <a:path extrusionOk="0" h="5404" w="5406">
                  <a:moveTo>
                    <a:pt x="1165" y="0"/>
                  </a:moveTo>
                  <a:lnTo>
                    <a:pt x="1165" y="0"/>
                  </a:lnTo>
                  <a:cubicBezTo>
                    <a:pt x="456" y="553"/>
                    <a:pt x="0" y="1415"/>
                    <a:pt x="0" y="2383"/>
                  </a:cubicBezTo>
                  <a:cubicBezTo>
                    <a:pt x="0" y="4053"/>
                    <a:pt x="1354" y="5404"/>
                    <a:pt x="3021" y="5404"/>
                  </a:cubicBezTo>
                  <a:cubicBezTo>
                    <a:pt x="3990" y="5404"/>
                    <a:pt x="4852" y="4948"/>
                    <a:pt x="5405" y="4240"/>
                  </a:cubicBezTo>
                  <a:lnTo>
                    <a:pt x="5405" y="4240"/>
                  </a:lnTo>
                  <a:cubicBezTo>
                    <a:pt x="4892" y="4639"/>
                    <a:pt x="4249" y="4877"/>
                    <a:pt x="3549" y="4877"/>
                  </a:cubicBezTo>
                  <a:cubicBezTo>
                    <a:pt x="1879" y="4877"/>
                    <a:pt x="528" y="3524"/>
                    <a:pt x="528" y="1856"/>
                  </a:cubicBezTo>
                  <a:cubicBezTo>
                    <a:pt x="528" y="1156"/>
                    <a:pt x="764"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4346717" y="2892212"/>
              <a:ext cx="167018" cy="166957"/>
            </a:xfrm>
            <a:custGeom>
              <a:rect b="b" l="l" r="r" t="t"/>
              <a:pathLst>
                <a:path extrusionOk="0" h="5404" w="5406">
                  <a:moveTo>
                    <a:pt x="1165" y="0"/>
                  </a:moveTo>
                  <a:cubicBezTo>
                    <a:pt x="456" y="553"/>
                    <a:pt x="0" y="1415"/>
                    <a:pt x="0" y="2383"/>
                  </a:cubicBezTo>
                  <a:cubicBezTo>
                    <a:pt x="0" y="4053"/>
                    <a:pt x="1354" y="5404"/>
                    <a:pt x="3021" y="5404"/>
                  </a:cubicBezTo>
                  <a:cubicBezTo>
                    <a:pt x="3991" y="5404"/>
                    <a:pt x="4852" y="4948"/>
                    <a:pt x="5405" y="4240"/>
                  </a:cubicBezTo>
                  <a:lnTo>
                    <a:pt x="5405" y="4240"/>
                  </a:lnTo>
                  <a:cubicBezTo>
                    <a:pt x="4894" y="4639"/>
                    <a:pt x="4251" y="4877"/>
                    <a:pt x="3549" y="4877"/>
                  </a:cubicBezTo>
                  <a:cubicBezTo>
                    <a:pt x="1880" y="4877"/>
                    <a:pt x="528" y="3524"/>
                    <a:pt x="528" y="1856"/>
                  </a:cubicBezTo>
                  <a:cubicBezTo>
                    <a:pt x="528" y="1156"/>
                    <a:pt x="765"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4132769" y="2866384"/>
              <a:ext cx="198964" cy="198809"/>
            </a:xfrm>
            <a:custGeom>
              <a:rect b="b" l="l" r="r" t="t"/>
              <a:pathLst>
                <a:path extrusionOk="0" h="6435" w="6440">
                  <a:moveTo>
                    <a:pt x="3222" y="0"/>
                  </a:moveTo>
                  <a:cubicBezTo>
                    <a:pt x="2628" y="0"/>
                    <a:pt x="2048" y="163"/>
                    <a:pt x="1544" y="471"/>
                  </a:cubicBezTo>
                  <a:cubicBezTo>
                    <a:pt x="1450" y="529"/>
                    <a:pt x="1421" y="651"/>
                    <a:pt x="1478" y="742"/>
                  </a:cubicBezTo>
                  <a:cubicBezTo>
                    <a:pt x="1516" y="803"/>
                    <a:pt x="1581" y="837"/>
                    <a:pt x="1647" y="837"/>
                  </a:cubicBezTo>
                  <a:cubicBezTo>
                    <a:pt x="1682" y="837"/>
                    <a:pt x="1717" y="828"/>
                    <a:pt x="1749" y="808"/>
                  </a:cubicBezTo>
                  <a:cubicBezTo>
                    <a:pt x="2190" y="537"/>
                    <a:pt x="2700" y="395"/>
                    <a:pt x="3221" y="395"/>
                  </a:cubicBezTo>
                  <a:cubicBezTo>
                    <a:pt x="4778" y="395"/>
                    <a:pt x="6043" y="1662"/>
                    <a:pt x="6043" y="3217"/>
                  </a:cubicBezTo>
                  <a:cubicBezTo>
                    <a:pt x="6043" y="4774"/>
                    <a:pt x="4776" y="6041"/>
                    <a:pt x="3221" y="6041"/>
                  </a:cubicBezTo>
                  <a:cubicBezTo>
                    <a:pt x="1664" y="6041"/>
                    <a:pt x="397" y="4772"/>
                    <a:pt x="397" y="3217"/>
                  </a:cubicBezTo>
                  <a:cubicBezTo>
                    <a:pt x="397" y="2492"/>
                    <a:pt x="672" y="1802"/>
                    <a:pt x="1172" y="1274"/>
                  </a:cubicBezTo>
                  <a:cubicBezTo>
                    <a:pt x="1246" y="1196"/>
                    <a:pt x="1242" y="1071"/>
                    <a:pt x="1164" y="995"/>
                  </a:cubicBezTo>
                  <a:cubicBezTo>
                    <a:pt x="1126" y="958"/>
                    <a:pt x="1077" y="940"/>
                    <a:pt x="1028" y="940"/>
                  </a:cubicBezTo>
                  <a:cubicBezTo>
                    <a:pt x="976" y="940"/>
                    <a:pt x="923" y="961"/>
                    <a:pt x="883" y="1002"/>
                  </a:cubicBezTo>
                  <a:cubicBezTo>
                    <a:pt x="315" y="1602"/>
                    <a:pt x="1" y="2388"/>
                    <a:pt x="1" y="3216"/>
                  </a:cubicBezTo>
                  <a:cubicBezTo>
                    <a:pt x="1" y="4989"/>
                    <a:pt x="1444" y="6434"/>
                    <a:pt x="3221" y="6434"/>
                  </a:cubicBezTo>
                  <a:cubicBezTo>
                    <a:pt x="4996" y="6434"/>
                    <a:pt x="6439" y="4991"/>
                    <a:pt x="6439" y="3216"/>
                  </a:cubicBezTo>
                  <a:cubicBezTo>
                    <a:pt x="6439" y="1439"/>
                    <a:pt x="4999" y="0"/>
                    <a:pt x="3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4174138" y="2946247"/>
              <a:ext cx="12265" cy="20731"/>
            </a:xfrm>
            <a:custGeom>
              <a:rect b="b" l="l" r="r" t="t"/>
              <a:pathLst>
                <a:path extrusionOk="0" h="671" w="397">
                  <a:moveTo>
                    <a:pt x="199" y="1"/>
                  </a:moveTo>
                  <a:cubicBezTo>
                    <a:pt x="90" y="1"/>
                    <a:pt x="0" y="88"/>
                    <a:pt x="0" y="198"/>
                  </a:cubicBezTo>
                  <a:lnTo>
                    <a:pt x="0" y="474"/>
                  </a:lnTo>
                  <a:cubicBezTo>
                    <a:pt x="0" y="581"/>
                    <a:pt x="88" y="671"/>
                    <a:pt x="199" y="671"/>
                  </a:cubicBezTo>
                  <a:cubicBezTo>
                    <a:pt x="310" y="671"/>
                    <a:pt x="397" y="581"/>
                    <a:pt x="397" y="474"/>
                  </a:cubicBezTo>
                  <a:lnTo>
                    <a:pt x="397" y="198"/>
                  </a:lnTo>
                  <a:cubicBezTo>
                    <a:pt x="397"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4207535" y="2954651"/>
              <a:ext cx="38094" cy="17826"/>
            </a:xfrm>
            <a:custGeom>
              <a:rect b="b" l="l" r="r" t="t"/>
              <a:pathLst>
                <a:path extrusionOk="0" h="577" w="1233">
                  <a:moveTo>
                    <a:pt x="221" y="0"/>
                  </a:moveTo>
                  <a:cubicBezTo>
                    <a:pt x="175" y="0"/>
                    <a:pt x="129" y="16"/>
                    <a:pt x="92" y="49"/>
                  </a:cubicBezTo>
                  <a:cubicBezTo>
                    <a:pt x="9" y="121"/>
                    <a:pt x="0" y="246"/>
                    <a:pt x="74" y="329"/>
                  </a:cubicBezTo>
                  <a:cubicBezTo>
                    <a:pt x="210" y="487"/>
                    <a:pt x="410" y="577"/>
                    <a:pt x="617" y="577"/>
                  </a:cubicBezTo>
                  <a:cubicBezTo>
                    <a:pt x="826" y="577"/>
                    <a:pt x="1025" y="487"/>
                    <a:pt x="1161" y="329"/>
                  </a:cubicBezTo>
                  <a:cubicBezTo>
                    <a:pt x="1233" y="246"/>
                    <a:pt x="1225" y="121"/>
                    <a:pt x="1143" y="49"/>
                  </a:cubicBezTo>
                  <a:cubicBezTo>
                    <a:pt x="1106" y="17"/>
                    <a:pt x="1059" y="1"/>
                    <a:pt x="1013" y="1"/>
                  </a:cubicBezTo>
                  <a:cubicBezTo>
                    <a:pt x="958" y="1"/>
                    <a:pt x="903" y="24"/>
                    <a:pt x="863" y="68"/>
                  </a:cubicBezTo>
                  <a:cubicBezTo>
                    <a:pt x="802" y="140"/>
                    <a:pt x="712" y="181"/>
                    <a:pt x="617" y="181"/>
                  </a:cubicBezTo>
                  <a:cubicBezTo>
                    <a:pt x="524" y="181"/>
                    <a:pt x="434" y="140"/>
                    <a:pt x="370" y="68"/>
                  </a:cubicBezTo>
                  <a:cubicBezTo>
                    <a:pt x="332" y="23"/>
                    <a:pt x="277"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4258605" y="2944703"/>
              <a:ext cx="31915" cy="22059"/>
            </a:xfrm>
            <a:custGeom>
              <a:rect b="b" l="l" r="r" t="t"/>
              <a:pathLst>
                <a:path extrusionOk="0" h="714" w="1033">
                  <a:moveTo>
                    <a:pt x="516" y="0"/>
                  </a:moveTo>
                  <a:cubicBezTo>
                    <a:pt x="232" y="0"/>
                    <a:pt x="0" y="232"/>
                    <a:pt x="0" y="516"/>
                  </a:cubicBezTo>
                  <a:cubicBezTo>
                    <a:pt x="0" y="624"/>
                    <a:pt x="87" y="713"/>
                    <a:pt x="198" y="713"/>
                  </a:cubicBezTo>
                  <a:cubicBezTo>
                    <a:pt x="308" y="713"/>
                    <a:pt x="396" y="624"/>
                    <a:pt x="396" y="516"/>
                  </a:cubicBezTo>
                  <a:cubicBezTo>
                    <a:pt x="396" y="450"/>
                    <a:pt x="450" y="396"/>
                    <a:pt x="516" y="396"/>
                  </a:cubicBezTo>
                  <a:cubicBezTo>
                    <a:pt x="582" y="396"/>
                    <a:pt x="636" y="450"/>
                    <a:pt x="636" y="516"/>
                  </a:cubicBezTo>
                  <a:cubicBezTo>
                    <a:pt x="636" y="624"/>
                    <a:pt x="723" y="713"/>
                    <a:pt x="833" y="713"/>
                  </a:cubicBezTo>
                  <a:cubicBezTo>
                    <a:pt x="942" y="713"/>
                    <a:pt x="1032" y="627"/>
                    <a:pt x="1032" y="516"/>
                  </a:cubicBezTo>
                  <a:cubicBezTo>
                    <a:pt x="1032" y="232"/>
                    <a:pt x="800" y="0"/>
                    <a:pt x="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4340662" y="3084410"/>
              <a:ext cx="198933" cy="198964"/>
            </a:xfrm>
            <a:custGeom>
              <a:rect b="b" l="l" r="r" t="t"/>
              <a:pathLst>
                <a:path extrusionOk="0" h="6440" w="6439">
                  <a:moveTo>
                    <a:pt x="3220" y="1"/>
                  </a:moveTo>
                  <a:cubicBezTo>
                    <a:pt x="1444" y="1"/>
                    <a:pt x="0" y="1444"/>
                    <a:pt x="0" y="3219"/>
                  </a:cubicBezTo>
                  <a:cubicBezTo>
                    <a:pt x="0" y="4993"/>
                    <a:pt x="1444" y="6439"/>
                    <a:pt x="3220" y="6439"/>
                  </a:cubicBezTo>
                  <a:cubicBezTo>
                    <a:pt x="4007" y="6439"/>
                    <a:pt x="4764" y="6151"/>
                    <a:pt x="5353" y="5632"/>
                  </a:cubicBezTo>
                  <a:cubicBezTo>
                    <a:pt x="5435" y="5558"/>
                    <a:pt x="5443" y="5433"/>
                    <a:pt x="5370" y="5352"/>
                  </a:cubicBezTo>
                  <a:cubicBezTo>
                    <a:pt x="5330" y="5308"/>
                    <a:pt x="5276" y="5285"/>
                    <a:pt x="5222" y="5285"/>
                  </a:cubicBezTo>
                  <a:cubicBezTo>
                    <a:pt x="5175" y="5285"/>
                    <a:pt x="5129" y="5302"/>
                    <a:pt x="5091" y="5336"/>
                  </a:cubicBezTo>
                  <a:cubicBezTo>
                    <a:pt x="4575" y="5792"/>
                    <a:pt x="3910" y="6044"/>
                    <a:pt x="3220" y="6044"/>
                  </a:cubicBezTo>
                  <a:cubicBezTo>
                    <a:pt x="1662" y="6044"/>
                    <a:pt x="397" y="4776"/>
                    <a:pt x="397" y="3221"/>
                  </a:cubicBezTo>
                  <a:cubicBezTo>
                    <a:pt x="397" y="1665"/>
                    <a:pt x="1665" y="399"/>
                    <a:pt x="3220" y="399"/>
                  </a:cubicBezTo>
                  <a:cubicBezTo>
                    <a:pt x="4777" y="399"/>
                    <a:pt x="6043" y="1665"/>
                    <a:pt x="6043" y="3221"/>
                  </a:cubicBezTo>
                  <a:cubicBezTo>
                    <a:pt x="6043" y="3777"/>
                    <a:pt x="5883" y="4316"/>
                    <a:pt x="5576" y="4776"/>
                  </a:cubicBezTo>
                  <a:cubicBezTo>
                    <a:pt x="5516" y="4866"/>
                    <a:pt x="5540" y="4990"/>
                    <a:pt x="5631" y="5050"/>
                  </a:cubicBezTo>
                  <a:cubicBezTo>
                    <a:pt x="5665" y="5072"/>
                    <a:pt x="5703" y="5083"/>
                    <a:pt x="5741" y="5083"/>
                  </a:cubicBezTo>
                  <a:cubicBezTo>
                    <a:pt x="5805" y="5083"/>
                    <a:pt x="5868" y="5052"/>
                    <a:pt x="5907" y="4993"/>
                  </a:cubicBezTo>
                  <a:cubicBezTo>
                    <a:pt x="6254" y="4467"/>
                    <a:pt x="6439" y="3853"/>
                    <a:pt x="6439" y="3219"/>
                  </a:cubicBezTo>
                  <a:cubicBezTo>
                    <a:pt x="6439" y="1446"/>
                    <a:pt x="4996" y="1"/>
                    <a:pt x="3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4374152" y="3155932"/>
              <a:ext cx="32656" cy="29536"/>
            </a:xfrm>
            <a:custGeom>
              <a:rect b="b" l="l" r="r" t="t"/>
              <a:pathLst>
                <a:path extrusionOk="0" h="956" w="1057">
                  <a:moveTo>
                    <a:pt x="220" y="0"/>
                  </a:moveTo>
                  <a:cubicBezTo>
                    <a:pt x="134" y="0"/>
                    <a:pt x="54" y="59"/>
                    <a:pt x="29" y="148"/>
                  </a:cubicBezTo>
                  <a:cubicBezTo>
                    <a:pt x="1" y="252"/>
                    <a:pt x="62" y="360"/>
                    <a:pt x="170" y="388"/>
                  </a:cubicBezTo>
                  <a:lnTo>
                    <a:pt x="345" y="435"/>
                  </a:lnTo>
                  <a:cubicBezTo>
                    <a:pt x="339" y="454"/>
                    <a:pt x="336" y="472"/>
                    <a:pt x="336" y="493"/>
                  </a:cubicBezTo>
                  <a:lnTo>
                    <a:pt x="336" y="756"/>
                  </a:lnTo>
                  <a:lnTo>
                    <a:pt x="337" y="756"/>
                  </a:lnTo>
                  <a:cubicBezTo>
                    <a:pt x="337" y="865"/>
                    <a:pt x="425" y="955"/>
                    <a:pt x="536" y="955"/>
                  </a:cubicBezTo>
                  <a:cubicBezTo>
                    <a:pt x="644" y="955"/>
                    <a:pt x="734" y="867"/>
                    <a:pt x="734" y="756"/>
                  </a:cubicBezTo>
                  <a:lnTo>
                    <a:pt x="734" y="538"/>
                  </a:lnTo>
                  <a:lnTo>
                    <a:pt x="787" y="553"/>
                  </a:lnTo>
                  <a:cubicBezTo>
                    <a:pt x="805" y="557"/>
                    <a:pt x="822" y="560"/>
                    <a:pt x="838" y="560"/>
                  </a:cubicBezTo>
                  <a:cubicBezTo>
                    <a:pt x="926" y="560"/>
                    <a:pt x="1004" y="502"/>
                    <a:pt x="1030" y="415"/>
                  </a:cubicBezTo>
                  <a:cubicBezTo>
                    <a:pt x="1057" y="309"/>
                    <a:pt x="995" y="201"/>
                    <a:pt x="889" y="171"/>
                  </a:cubicBezTo>
                  <a:lnTo>
                    <a:pt x="271" y="7"/>
                  </a:lnTo>
                  <a:cubicBezTo>
                    <a:pt x="254" y="2"/>
                    <a:pt x="237"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4420278" y="3173511"/>
              <a:ext cx="39669" cy="18197"/>
            </a:xfrm>
            <a:custGeom>
              <a:rect b="b" l="l" r="r" t="t"/>
              <a:pathLst>
                <a:path extrusionOk="0" h="589" w="1284">
                  <a:moveTo>
                    <a:pt x="640" y="0"/>
                  </a:moveTo>
                  <a:cubicBezTo>
                    <a:pt x="422" y="0"/>
                    <a:pt x="214" y="96"/>
                    <a:pt x="71" y="261"/>
                  </a:cubicBezTo>
                  <a:cubicBezTo>
                    <a:pt x="0" y="343"/>
                    <a:pt x="8" y="468"/>
                    <a:pt x="90" y="539"/>
                  </a:cubicBezTo>
                  <a:cubicBezTo>
                    <a:pt x="127" y="570"/>
                    <a:pt x="174" y="588"/>
                    <a:pt x="219" y="588"/>
                  </a:cubicBezTo>
                  <a:cubicBezTo>
                    <a:pt x="272" y="588"/>
                    <a:pt x="328" y="566"/>
                    <a:pt x="368" y="521"/>
                  </a:cubicBezTo>
                  <a:cubicBezTo>
                    <a:pt x="437" y="441"/>
                    <a:pt x="536" y="397"/>
                    <a:pt x="640" y="397"/>
                  </a:cubicBezTo>
                  <a:cubicBezTo>
                    <a:pt x="745" y="397"/>
                    <a:pt x="845" y="441"/>
                    <a:pt x="914" y="521"/>
                  </a:cubicBezTo>
                  <a:cubicBezTo>
                    <a:pt x="952" y="565"/>
                    <a:pt x="1007" y="588"/>
                    <a:pt x="1062" y="588"/>
                  </a:cubicBezTo>
                  <a:cubicBezTo>
                    <a:pt x="1108" y="588"/>
                    <a:pt x="1155" y="572"/>
                    <a:pt x="1192" y="539"/>
                  </a:cubicBezTo>
                  <a:cubicBezTo>
                    <a:pt x="1275" y="468"/>
                    <a:pt x="1284" y="343"/>
                    <a:pt x="1212" y="261"/>
                  </a:cubicBezTo>
                  <a:cubicBezTo>
                    <a:pt x="1070" y="96"/>
                    <a:pt x="860"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4473263" y="3155839"/>
              <a:ext cx="32656" cy="29474"/>
            </a:xfrm>
            <a:custGeom>
              <a:rect b="b" l="l" r="r" t="t"/>
              <a:pathLst>
                <a:path extrusionOk="0" h="954" w="1057">
                  <a:moveTo>
                    <a:pt x="838" y="0"/>
                  </a:moveTo>
                  <a:cubicBezTo>
                    <a:pt x="821" y="0"/>
                    <a:pt x="803" y="2"/>
                    <a:pt x="786" y="7"/>
                  </a:cubicBezTo>
                  <a:lnTo>
                    <a:pt x="170" y="171"/>
                  </a:lnTo>
                  <a:cubicBezTo>
                    <a:pt x="65" y="198"/>
                    <a:pt x="1" y="308"/>
                    <a:pt x="29" y="414"/>
                  </a:cubicBezTo>
                  <a:cubicBezTo>
                    <a:pt x="53" y="502"/>
                    <a:pt x="132" y="560"/>
                    <a:pt x="219" y="560"/>
                  </a:cubicBezTo>
                  <a:cubicBezTo>
                    <a:pt x="237" y="560"/>
                    <a:pt x="254" y="557"/>
                    <a:pt x="270" y="553"/>
                  </a:cubicBezTo>
                  <a:lnTo>
                    <a:pt x="324" y="538"/>
                  </a:lnTo>
                  <a:lnTo>
                    <a:pt x="324" y="756"/>
                  </a:lnTo>
                  <a:cubicBezTo>
                    <a:pt x="324" y="864"/>
                    <a:pt x="412" y="954"/>
                    <a:pt x="523" y="954"/>
                  </a:cubicBezTo>
                  <a:cubicBezTo>
                    <a:pt x="630" y="954"/>
                    <a:pt x="720" y="867"/>
                    <a:pt x="720" y="756"/>
                  </a:cubicBezTo>
                  <a:lnTo>
                    <a:pt x="720" y="490"/>
                  </a:lnTo>
                  <a:cubicBezTo>
                    <a:pt x="720" y="471"/>
                    <a:pt x="717" y="451"/>
                    <a:pt x="711" y="433"/>
                  </a:cubicBezTo>
                  <a:lnTo>
                    <a:pt x="888" y="385"/>
                  </a:lnTo>
                  <a:cubicBezTo>
                    <a:pt x="995" y="361"/>
                    <a:pt x="1057" y="254"/>
                    <a:pt x="1030" y="146"/>
                  </a:cubicBezTo>
                  <a:cubicBezTo>
                    <a:pt x="1006" y="58"/>
                    <a:pt x="926"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4132862" y="3084410"/>
              <a:ext cx="198964" cy="198902"/>
            </a:xfrm>
            <a:custGeom>
              <a:rect b="b" l="l" r="r" t="t"/>
              <a:pathLst>
                <a:path extrusionOk="0" h="6438" w="6440">
                  <a:moveTo>
                    <a:pt x="3219" y="397"/>
                  </a:moveTo>
                  <a:cubicBezTo>
                    <a:pt x="4776" y="397"/>
                    <a:pt x="6043" y="1664"/>
                    <a:pt x="6043" y="3219"/>
                  </a:cubicBezTo>
                  <a:cubicBezTo>
                    <a:pt x="6043" y="4775"/>
                    <a:pt x="4775" y="6043"/>
                    <a:pt x="3219" y="6043"/>
                  </a:cubicBezTo>
                  <a:cubicBezTo>
                    <a:pt x="1662" y="6043"/>
                    <a:pt x="397" y="4775"/>
                    <a:pt x="397" y="3219"/>
                  </a:cubicBezTo>
                  <a:cubicBezTo>
                    <a:pt x="397" y="1664"/>
                    <a:pt x="1662" y="397"/>
                    <a:pt x="3219" y="397"/>
                  </a:cubicBezTo>
                  <a:close/>
                  <a:moveTo>
                    <a:pt x="3219" y="1"/>
                  </a:moveTo>
                  <a:cubicBezTo>
                    <a:pt x="1445" y="1"/>
                    <a:pt x="1" y="1444"/>
                    <a:pt x="1" y="3219"/>
                  </a:cubicBezTo>
                  <a:cubicBezTo>
                    <a:pt x="1" y="4996"/>
                    <a:pt x="1445" y="6438"/>
                    <a:pt x="3219" y="6438"/>
                  </a:cubicBezTo>
                  <a:cubicBezTo>
                    <a:pt x="4996" y="6438"/>
                    <a:pt x="6439" y="4996"/>
                    <a:pt x="6439" y="3219"/>
                  </a:cubicBezTo>
                  <a:cubicBezTo>
                    <a:pt x="6439" y="1446"/>
                    <a:pt x="4996" y="1"/>
                    <a:pt x="3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4164437" y="3162883"/>
              <a:ext cx="35931" cy="17332"/>
            </a:xfrm>
            <a:custGeom>
              <a:rect b="b" l="l" r="r" t="t"/>
              <a:pathLst>
                <a:path extrusionOk="0" h="561" w="1163">
                  <a:moveTo>
                    <a:pt x="580" y="0"/>
                  </a:moveTo>
                  <a:cubicBezTo>
                    <a:pt x="386" y="0"/>
                    <a:pt x="201" y="86"/>
                    <a:pt x="72" y="232"/>
                  </a:cubicBezTo>
                  <a:cubicBezTo>
                    <a:pt x="0" y="314"/>
                    <a:pt x="8" y="440"/>
                    <a:pt x="90" y="512"/>
                  </a:cubicBezTo>
                  <a:cubicBezTo>
                    <a:pt x="127" y="543"/>
                    <a:pt x="175" y="560"/>
                    <a:pt x="220" y="560"/>
                  </a:cubicBezTo>
                  <a:cubicBezTo>
                    <a:pt x="222" y="560"/>
                    <a:pt x="223" y="560"/>
                    <a:pt x="225" y="560"/>
                  </a:cubicBezTo>
                  <a:cubicBezTo>
                    <a:pt x="279" y="560"/>
                    <a:pt x="333" y="536"/>
                    <a:pt x="371" y="492"/>
                  </a:cubicBezTo>
                  <a:cubicBezTo>
                    <a:pt x="423" y="431"/>
                    <a:pt x="500" y="397"/>
                    <a:pt x="582" y="397"/>
                  </a:cubicBezTo>
                  <a:cubicBezTo>
                    <a:pt x="663" y="397"/>
                    <a:pt x="739" y="433"/>
                    <a:pt x="791" y="492"/>
                  </a:cubicBezTo>
                  <a:cubicBezTo>
                    <a:pt x="830" y="537"/>
                    <a:pt x="885" y="560"/>
                    <a:pt x="940" y="560"/>
                  </a:cubicBezTo>
                  <a:cubicBezTo>
                    <a:pt x="986" y="560"/>
                    <a:pt x="1032" y="544"/>
                    <a:pt x="1069" y="512"/>
                  </a:cubicBezTo>
                  <a:cubicBezTo>
                    <a:pt x="1152" y="440"/>
                    <a:pt x="1162" y="314"/>
                    <a:pt x="1089" y="232"/>
                  </a:cubicBezTo>
                  <a:cubicBezTo>
                    <a:pt x="960" y="86"/>
                    <a:pt x="775"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4264382" y="3162976"/>
              <a:ext cx="35869" cy="17270"/>
            </a:xfrm>
            <a:custGeom>
              <a:rect b="b" l="l" r="r" t="t"/>
              <a:pathLst>
                <a:path extrusionOk="0" h="559" w="1161">
                  <a:moveTo>
                    <a:pt x="579" y="0"/>
                  </a:moveTo>
                  <a:cubicBezTo>
                    <a:pt x="384" y="0"/>
                    <a:pt x="199" y="84"/>
                    <a:pt x="70" y="232"/>
                  </a:cubicBezTo>
                  <a:cubicBezTo>
                    <a:pt x="0" y="311"/>
                    <a:pt x="9" y="437"/>
                    <a:pt x="91" y="510"/>
                  </a:cubicBezTo>
                  <a:cubicBezTo>
                    <a:pt x="129" y="542"/>
                    <a:pt x="175" y="558"/>
                    <a:pt x="222" y="558"/>
                  </a:cubicBezTo>
                  <a:cubicBezTo>
                    <a:pt x="277" y="558"/>
                    <a:pt x="331" y="536"/>
                    <a:pt x="370" y="491"/>
                  </a:cubicBezTo>
                  <a:cubicBezTo>
                    <a:pt x="422" y="430"/>
                    <a:pt x="498" y="397"/>
                    <a:pt x="579" y="397"/>
                  </a:cubicBezTo>
                  <a:cubicBezTo>
                    <a:pt x="660" y="397"/>
                    <a:pt x="736" y="431"/>
                    <a:pt x="791" y="491"/>
                  </a:cubicBezTo>
                  <a:cubicBezTo>
                    <a:pt x="830" y="536"/>
                    <a:pt x="884" y="558"/>
                    <a:pt x="941" y="558"/>
                  </a:cubicBezTo>
                  <a:cubicBezTo>
                    <a:pt x="987" y="558"/>
                    <a:pt x="1032" y="542"/>
                    <a:pt x="1069" y="510"/>
                  </a:cubicBezTo>
                  <a:cubicBezTo>
                    <a:pt x="1152" y="438"/>
                    <a:pt x="1161" y="314"/>
                    <a:pt x="1087" y="232"/>
                  </a:cubicBezTo>
                  <a:cubicBezTo>
                    <a:pt x="959" y="84"/>
                    <a:pt x="773"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4195610" y="3163748"/>
              <a:ext cx="73468" cy="52676"/>
            </a:xfrm>
            <a:custGeom>
              <a:rect b="b" l="l" r="r" t="t"/>
              <a:pathLst>
                <a:path extrusionOk="0" h="1705" w="2378">
                  <a:moveTo>
                    <a:pt x="1188" y="396"/>
                  </a:moveTo>
                  <a:cubicBezTo>
                    <a:pt x="1448" y="396"/>
                    <a:pt x="1706" y="539"/>
                    <a:pt x="1845" y="760"/>
                  </a:cubicBezTo>
                  <a:cubicBezTo>
                    <a:pt x="1936" y="906"/>
                    <a:pt x="1958" y="1061"/>
                    <a:pt x="1903" y="1175"/>
                  </a:cubicBezTo>
                  <a:cubicBezTo>
                    <a:pt x="1855" y="1273"/>
                    <a:pt x="1818" y="1310"/>
                    <a:pt x="1730" y="1310"/>
                  </a:cubicBezTo>
                  <a:cubicBezTo>
                    <a:pt x="1681" y="1310"/>
                    <a:pt x="1616" y="1298"/>
                    <a:pt x="1525" y="1279"/>
                  </a:cubicBezTo>
                  <a:cubicBezTo>
                    <a:pt x="1424" y="1259"/>
                    <a:pt x="1309" y="1236"/>
                    <a:pt x="1188" y="1236"/>
                  </a:cubicBezTo>
                  <a:cubicBezTo>
                    <a:pt x="1066" y="1236"/>
                    <a:pt x="953" y="1259"/>
                    <a:pt x="852" y="1279"/>
                  </a:cubicBezTo>
                  <a:cubicBezTo>
                    <a:pt x="759" y="1298"/>
                    <a:pt x="693" y="1309"/>
                    <a:pt x="644" y="1309"/>
                  </a:cubicBezTo>
                  <a:cubicBezTo>
                    <a:pt x="557" y="1309"/>
                    <a:pt x="521" y="1273"/>
                    <a:pt x="475" y="1175"/>
                  </a:cubicBezTo>
                  <a:cubicBezTo>
                    <a:pt x="419" y="1061"/>
                    <a:pt x="440" y="906"/>
                    <a:pt x="532" y="760"/>
                  </a:cubicBezTo>
                  <a:cubicBezTo>
                    <a:pt x="671" y="539"/>
                    <a:pt x="928" y="396"/>
                    <a:pt x="1188" y="396"/>
                  </a:cubicBezTo>
                  <a:close/>
                  <a:moveTo>
                    <a:pt x="1190" y="1"/>
                  </a:moveTo>
                  <a:cubicBezTo>
                    <a:pt x="792" y="1"/>
                    <a:pt x="412" y="212"/>
                    <a:pt x="200" y="550"/>
                  </a:cubicBezTo>
                  <a:cubicBezTo>
                    <a:pt x="31" y="816"/>
                    <a:pt x="1" y="1106"/>
                    <a:pt x="119" y="1347"/>
                  </a:cubicBezTo>
                  <a:cubicBezTo>
                    <a:pt x="259" y="1635"/>
                    <a:pt x="461" y="1703"/>
                    <a:pt x="651" y="1703"/>
                  </a:cubicBezTo>
                  <a:cubicBezTo>
                    <a:pt x="752" y="1703"/>
                    <a:pt x="848" y="1684"/>
                    <a:pt x="931" y="1668"/>
                  </a:cubicBezTo>
                  <a:cubicBezTo>
                    <a:pt x="1021" y="1649"/>
                    <a:pt x="1106" y="1632"/>
                    <a:pt x="1190" y="1632"/>
                  </a:cubicBezTo>
                  <a:cubicBezTo>
                    <a:pt x="1275" y="1632"/>
                    <a:pt x="1360" y="1649"/>
                    <a:pt x="1450" y="1668"/>
                  </a:cubicBezTo>
                  <a:cubicBezTo>
                    <a:pt x="1532" y="1685"/>
                    <a:pt x="1629" y="1704"/>
                    <a:pt x="1730" y="1704"/>
                  </a:cubicBezTo>
                  <a:cubicBezTo>
                    <a:pt x="1921" y="1704"/>
                    <a:pt x="2123" y="1634"/>
                    <a:pt x="2261" y="1347"/>
                  </a:cubicBezTo>
                  <a:cubicBezTo>
                    <a:pt x="2377" y="1106"/>
                    <a:pt x="2349" y="816"/>
                    <a:pt x="2181" y="550"/>
                  </a:cubicBezTo>
                  <a:cubicBezTo>
                    <a:pt x="1967" y="212"/>
                    <a:pt x="1587"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4340600" y="2866384"/>
              <a:ext cx="198964" cy="198933"/>
            </a:xfrm>
            <a:custGeom>
              <a:rect b="b" l="l" r="r" t="t"/>
              <a:pathLst>
                <a:path extrusionOk="0" h="6439" w="6440">
                  <a:moveTo>
                    <a:pt x="3219" y="398"/>
                  </a:moveTo>
                  <a:cubicBezTo>
                    <a:pt x="4778" y="398"/>
                    <a:pt x="6043" y="1666"/>
                    <a:pt x="6043" y="3222"/>
                  </a:cubicBezTo>
                  <a:cubicBezTo>
                    <a:pt x="6045" y="4777"/>
                    <a:pt x="4778" y="6044"/>
                    <a:pt x="3219" y="6044"/>
                  </a:cubicBezTo>
                  <a:cubicBezTo>
                    <a:pt x="1662" y="6044"/>
                    <a:pt x="397" y="4777"/>
                    <a:pt x="397" y="3222"/>
                  </a:cubicBezTo>
                  <a:cubicBezTo>
                    <a:pt x="397" y="1663"/>
                    <a:pt x="1664" y="398"/>
                    <a:pt x="3219" y="398"/>
                  </a:cubicBezTo>
                  <a:close/>
                  <a:moveTo>
                    <a:pt x="3219" y="0"/>
                  </a:moveTo>
                  <a:cubicBezTo>
                    <a:pt x="1444" y="0"/>
                    <a:pt x="1" y="1443"/>
                    <a:pt x="1" y="3219"/>
                  </a:cubicBezTo>
                  <a:cubicBezTo>
                    <a:pt x="1" y="4995"/>
                    <a:pt x="1444" y="6439"/>
                    <a:pt x="3219" y="6439"/>
                  </a:cubicBezTo>
                  <a:cubicBezTo>
                    <a:pt x="4995" y="6439"/>
                    <a:pt x="6439" y="4995"/>
                    <a:pt x="6439" y="3219"/>
                  </a:cubicBezTo>
                  <a:cubicBezTo>
                    <a:pt x="6439" y="1443"/>
                    <a:pt x="4996" y="0"/>
                    <a:pt x="3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4487784" y="2952550"/>
              <a:ext cx="12265" cy="21750"/>
            </a:xfrm>
            <a:custGeom>
              <a:rect b="b" l="l" r="r" t="t"/>
              <a:pathLst>
                <a:path extrusionOk="0" h="704" w="397">
                  <a:moveTo>
                    <a:pt x="198" y="0"/>
                  </a:moveTo>
                  <a:cubicBezTo>
                    <a:pt x="90" y="0"/>
                    <a:pt x="0" y="87"/>
                    <a:pt x="0" y="198"/>
                  </a:cubicBezTo>
                  <a:lnTo>
                    <a:pt x="0" y="504"/>
                  </a:lnTo>
                  <a:cubicBezTo>
                    <a:pt x="0" y="614"/>
                    <a:pt x="87" y="703"/>
                    <a:pt x="198" y="703"/>
                  </a:cubicBezTo>
                  <a:cubicBezTo>
                    <a:pt x="307" y="703"/>
                    <a:pt x="397" y="615"/>
                    <a:pt x="397" y="504"/>
                  </a:cubicBezTo>
                  <a:lnTo>
                    <a:pt x="397" y="198"/>
                  </a:lnTo>
                  <a:cubicBezTo>
                    <a:pt x="397" y="90"/>
                    <a:pt x="307"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4379280" y="2942262"/>
              <a:ext cx="31698" cy="32038"/>
            </a:xfrm>
            <a:custGeom>
              <a:rect b="b" l="l" r="r" t="t"/>
              <a:pathLst>
                <a:path extrusionOk="0" h="1037" w="1026">
                  <a:moveTo>
                    <a:pt x="227" y="0"/>
                  </a:moveTo>
                  <a:cubicBezTo>
                    <a:pt x="160" y="0"/>
                    <a:pt x="94" y="34"/>
                    <a:pt x="58" y="96"/>
                  </a:cubicBezTo>
                  <a:cubicBezTo>
                    <a:pt x="1" y="190"/>
                    <a:pt x="31" y="311"/>
                    <a:pt x="125" y="366"/>
                  </a:cubicBezTo>
                  <a:cubicBezTo>
                    <a:pt x="191" y="407"/>
                    <a:pt x="259" y="434"/>
                    <a:pt x="333" y="453"/>
                  </a:cubicBezTo>
                  <a:cubicBezTo>
                    <a:pt x="321" y="477"/>
                    <a:pt x="315" y="504"/>
                    <a:pt x="315" y="531"/>
                  </a:cubicBezTo>
                  <a:lnTo>
                    <a:pt x="315" y="837"/>
                  </a:lnTo>
                  <a:cubicBezTo>
                    <a:pt x="315" y="947"/>
                    <a:pt x="403" y="1036"/>
                    <a:pt x="514" y="1036"/>
                  </a:cubicBezTo>
                  <a:cubicBezTo>
                    <a:pt x="621" y="1036"/>
                    <a:pt x="711" y="948"/>
                    <a:pt x="711" y="837"/>
                  </a:cubicBezTo>
                  <a:lnTo>
                    <a:pt x="711" y="531"/>
                  </a:lnTo>
                  <a:cubicBezTo>
                    <a:pt x="711" y="504"/>
                    <a:pt x="707" y="477"/>
                    <a:pt x="695" y="453"/>
                  </a:cubicBezTo>
                  <a:cubicBezTo>
                    <a:pt x="768" y="434"/>
                    <a:pt x="837" y="407"/>
                    <a:pt x="903" y="366"/>
                  </a:cubicBezTo>
                  <a:cubicBezTo>
                    <a:pt x="995" y="311"/>
                    <a:pt x="1025" y="190"/>
                    <a:pt x="970" y="96"/>
                  </a:cubicBezTo>
                  <a:cubicBezTo>
                    <a:pt x="932" y="35"/>
                    <a:pt x="866" y="1"/>
                    <a:pt x="799" y="1"/>
                  </a:cubicBezTo>
                  <a:cubicBezTo>
                    <a:pt x="765" y="1"/>
                    <a:pt x="730" y="10"/>
                    <a:pt x="699" y="28"/>
                  </a:cubicBezTo>
                  <a:cubicBezTo>
                    <a:pt x="643" y="62"/>
                    <a:pt x="578" y="79"/>
                    <a:pt x="513" y="79"/>
                  </a:cubicBezTo>
                  <a:cubicBezTo>
                    <a:pt x="448" y="79"/>
                    <a:pt x="384" y="62"/>
                    <a:pt x="328" y="28"/>
                  </a:cubicBezTo>
                  <a:cubicBezTo>
                    <a:pt x="297" y="9"/>
                    <a:pt x="262"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4425407" y="2964197"/>
              <a:ext cx="39113" cy="15818"/>
            </a:xfrm>
            <a:custGeom>
              <a:rect b="b" l="l" r="r" t="t"/>
              <a:pathLst>
                <a:path extrusionOk="0" h="512" w="1266">
                  <a:moveTo>
                    <a:pt x="198" y="0"/>
                  </a:moveTo>
                  <a:cubicBezTo>
                    <a:pt x="90" y="0"/>
                    <a:pt x="0" y="88"/>
                    <a:pt x="0" y="199"/>
                  </a:cubicBezTo>
                  <a:cubicBezTo>
                    <a:pt x="0" y="307"/>
                    <a:pt x="89" y="397"/>
                    <a:pt x="198" y="397"/>
                  </a:cubicBezTo>
                  <a:lnTo>
                    <a:pt x="202" y="397"/>
                  </a:lnTo>
                  <a:cubicBezTo>
                    <a:pt x="359" y="397"/>
                    <a:pt x="726" y="397"/>
                    <a:pt x="966" y="497"/>
                  </a:cubicBezTo>
                  <a:cubicBezTo>
                    <a:pt x="990" y="506"/>
                    <a:pt x="1017" y="512"/>
                    <a:pt x="1041" y="512"/>
                  </a:cubicBezTo>
                  <a:cubicBezTo>
                    <a:pt x="1121" y="512"/>
                    <a:pt x="1192" y="464"/>
                    <a:pt x="1225" y="388"/>
                  </a:cubicBezTo>
                  <a:cubicBezTo>
                    <a:pt x="1266" y="284"/>
                    <a:pt x="1218" y="169"/>
                    <a:pt x="1116" y="127"/>
                  </a:cubicBezTo>
                  <a:cubicBezTo>
                    <a:pt x="803" y="0"/>
                    <a:pt x="398"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2" name="Google Shape;1722;p35"/>
          <p:cNvCxnSpPr/>
          <p:nvPr/>
        </p:nvCxnSpPr>
        <p:spPr>
          <a:xfrm>
            <a:off x="7380100" y="3922900"/>
            <a:ext cx="529200" cy="0"/>
          </a:xfrm>
          <a:prstGeom prst="straightConnector1">
            <a:avLst/>
          </a:prstGeom>
          <a:noFill/>
          <a:ln cap="flat" cmpd="sng" w="9525">
            <a:solidFill>
              <a:schemeClr val="dk1"/>
            </a:solidFill>
            <a:prstDash val="solid"/>
            <a:round/>
            <a:headEnd len="med" w="med" type="none"/>
            <a:tailEnd len="med" w="med" type="triangle"/>
          </a:ln>
        </p:spPr>
      </p:cxnSp>
      <p:sp>
        <p:nvSpPr>
          <p:cNvPr id="1723" name="Google Shape;1723;p35"/>
          <p:cNvSpPr/>
          <p:nvPr/>
        </p:nvSpPr>
        <p:spPr>
          <a:xfrm>
            <a:off x="565625" y="43875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44"/>
          <p:cNvSpPr txBox="1"/>
          <p:nvPr>
            <p:ph type="title"/>
          </p:nvPr>
        </p:nvSpPr>
        <p:spPr>
          <a:xfrm>
            <a:off x="310896" y="445025"/>
            <a:ext cx="8519700" cy="639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Summary of Violations</a:t>
            </a:r>
            <a:endParaRPr/>
          </a:p>
        </p:txBody>
      </p:sp>
      <p:graphicFrame>
        <p:nvGraphicFramePr>
          <p:cNvPr id="1877" name="Google Shape;1877;p44"/>
          <p:cNvGraphicFramePr/>
          <p:nvPr/>
        </p:nvGraphicFramePr>
        <p:xfrm>
          <a:off x="1951450" y="1523513"/>
          <a:ext cx="3000000" cy="3000000"/>
        </p:xfrm>
        <a:graphic>
          <a:graphicData uri="http://schemas.openxmlformats.org/drawingml/2006/table">
            <a:tbl>
              <a:tblPr>
                <a:noFill/>
                <a:tableStyleId>{788C0689-ADE6-453B-946F-DDE8C424CBE8}</a:tableStyleId>
              </a:tblPr>
              <a:tblGrid>
                <a:gridCol w="604700"/>
                <a:gridCol w="870175"/>
                <a:gridCol w="870175"/>
              </a:tblGrid>
              <a:tr h="4019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SEV 3</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SEV 4</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a:t>
                      </a:r>
                      <a:r>
                        <a:rPr lang="en">
                          <a:solidFill>
                            <a:schemeClr val="dk1"/>
                          </a:solidFill>
                          <a:latin typeface="Bungee"/>
                          <a:ea typeface="Bungee"/>
                          <a:cs typeface="Bungee"/>
                          <a:sym typeface="Bungee"/>
                        </a:rPr>
                        <a:t>1</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3</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a:t>
                      </a:r>
                      <a:r>
                        <a:rPr lang="en">
                          <a:solidFill>
                            <a:schemeClr val="dk1"/>
                          </a:solidFill>
                          <a:latin typeface="Bungee"/>
                          <a:ea typeface="Bungee"/>
                          <a:cs typeface="Bungee"/>
                          <a:sym typeface="Bungee"/>
                        </a:rPr>
                        <a:t>2</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a:t>
                      </a:r>
                      <a:r>
                        <a:rPr lang="en">
                          <a:solidFill>
                            <a:schemeClr val="dk1"/>
                          </a:solidFill>
                          <a:latin typeface="Bungee"/>
                          <a:ea typeface="Bungee"/>
                          <a:cs typeface="Bungee"/>
                          <a:sym typeface="Bungee"/>
                        </a:rPr>
                        <a:t>3</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a:t>
                      </a:r>
                      <a:r>
                        <a:rPr lang="en">
                          <a:solidFill>
                            <a:schemeClr val="dk1"/>
                          </a:solidFill>
                          <a:latin typeface="Bungee"/>
                          <a:ea typeface="Bungee"/>
                          <a:cs typeface="Bungee"/>
                          <a:sym typeface="Bungee"/>
                        </a:rPr>
                        <a:t>4</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a:t>
                      </a:r>
                      <a:r>
                        <a:rPr lang="en">
                          <a:solidFill>
                            <a:schemeClr val="dk1"/>
                          </a:solidFill>
                          <a:latin typeface="Bungee"/>
                          <a:ea typeface="Bungee"/>
                          <a:cs typeface="Bungee"/>
                          <a:sym typeface="Bungee"/>
                        </a:rPr>
                        <a:t>5</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870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H6</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2</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1878" name="Google Shape;1878;p44"/>
          <p:cNvGraphicFramePr/>
          <p:nvPr/>
        </p:nvGraphicFramePr>
        <p:xfrm>
          <a:off x="5283425" y="1523513"/>
          <a:ext cx="3000000" cy="3000000"/>
        </p:xfrm>
        <a:graphic>
          <a:graphicData uri="http://schemas.openxmlformats.org/drawingml/2006/table">
            <a:tbl>
              <a:tblPr>
                <a:noFill/>
                <a:tableStyleId>{788C0689-ADE6-453B-946F-DDE8C424CBE8}</a:tableStyleId>
              </a:tblPr>
              <a:tblGrid>
                <a:gridCol w="621000"/>
                <a:gridCol w="893650"/>
                <a:gridCol w="893650"/>
              </a:tblGrid>
              <a:tr h="35572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SEV 3</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SEV 4</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H7</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H8</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H9</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H10</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2</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H11</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0</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9650">
                <a:tc>
                  <a:txBody>
                    <a:bodyPr/>
                    <a:lstStyle/>
                    <a:p>
                      <a:pPr indent="0" lvl="0" marL="0" rtl="0" algn="ctr">
                        <a:spcBef>
                          <a:spcPts val="0"/>
                        </a:spcBef>
                        <a:spcAft>
                          <a:spcPts val="0"/>
                        </a:spcAft>
                        <a:buNone/>
                      </a:pPr>
                      <a:r>
                        <a:rPr lang="en">
                          <a:solidFill>
                            <a:schemeClr val="dk1"/>
                          </a:solidFill>
                          <a:latin typeface="Bungee"/>
                          <a:ea typeface="Bungee"/>
                          <a:cs typeface="Bungee"/>
                          <a:sym typeface="Bungee"/>
                        </a:rPr>
                        <a:t>H12</a:t>
                      </a:r>
                      <a:endParaRPr>
                        <a:solidFill>
                          <a:schemeClr val="dk1"/>
                        </a:solidFill>
                        <a:latin typeface="Bungee"/>
                        <a:ea typeface="Bungee"/>
                        <a:cs typeface="Bungee"/>
                        <a:sym typeface="Bung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6FA8DC"/>
                    </a:solidFill>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Baloo 2"/>
                          <a:ea typeface="Baloo 2"/>
                          <a:cs typeface="Baloo 2"/>
                          <a:sym typeface="Baloo 2"/>
                        </a:rPr>
                        <a:t>1</a:t>
                      </a:r>
                      <a:endParaRPr>
                        <a:solidFill>
                          <a:schemeClr val="dk1"/>
                        </a:solidFill>
                        <a:latin typeface="Baloo 2"/>
                        <a:ea typeface="Baloo 2"/>
                        <a:cs typeface="Baloo 2"/>
                        <a:sym typeface="Baloo 2"/>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pic>
        <p:nvPicPr>
          <p:cNvPr id="1883" name="Google Shape;1883;p45"/>
          <p:cNvPicPr preferRelativeResize="0"/>
          <p:nvPr/>
        </p:nvPicPr>
        <p:blipFill>
          <a:blip r:embed="rId3">
            <a:alphaModFix/>
          </a:blip>
          <a:stretch>
            <a:fillRect/>
          </a:stretch>
        </p:blipFill>
        <p:spPr>
          <a:xfrm>
            <a:off x="2756625" y="1245125"/>
            <a:ext cx="3143100" cy="2473851"/>
          </a:xfrm>
          <a:prstGeom prst="rect">
            <a:avLst/>
          </a:prstGeom>
          <a:noFill/>
          <a:ln>
            <a:noFill/>
          </a:ln>
        </p:spPr>
      </p:pic>
      <p:sp>
        <p:nvSpPr>
          <p:cNvPr id="1884" name="Google Shape;1884;p45"/>
          <p:cNvSpPr txBox="1"/>
          <p:nvPr>
            <p:ph type="title"/>
          </p:nvPr>
        </p:nvSpPr>
        <p:spPr>
          <a:xfrm>
            <a:off x="305790" y="445025"/>
            <a:ext cx="8523000" cy="640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Most common violations</a:t>
            </a:r>
            <a:endParaRPr/>
          </a:p>
        </p:txBody>
      </p:sp>
      <p:sp>
        <p:nvSpPr>
          <p:cNvPr id="1885" name="Google Shape;1885;p45"/>
          <p:cNvSpPr txBox="1"/>
          <p:nvPr>
            <p:ph idx="2" type="title"/>
          </p:nvPr>
        </p:nvSpPr>
        <p:spPr>
          <a:xfrm>
            <a:off x="3244425" y="3646550"/>
            <a:ext cx="2655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14%</a:t>
            </a:r>
            <a:endParaRPr sz="2700"/>
          </a:p>
        </p:txBody>
      </p:sp>
      <p:sp>
        <p:nvSpPr>
          <p:cNvPr id="1886" name="Google Shape;1886;p45"/>
          <p:cNvSpPr txBox="1"/>
          <p:nvPr>
            <p:ph idx="1" type="subTitle"/>
          </p:nvPr>
        </p:nvSpPr>
        <p:spPr>
          <a:xfrm>
            <a:off x="937700" y="3623750"/>
            <a:ext cx="21753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H1: Visibility of System Status</a:t>
            </a:r>
            <a:endParaRPr sz="1700"/>
          </a:p>
        </p:txBody>
      </p:sp>
      <p:sp>
        <p:nvSpPr>
          <p:cNvPr id="1887" name="Google Shape;1887;p45"/>
          <p:cNvSpPr txBox="1"/>
          <p:nvPr>
            <p:ph idx="4" type="subTitle"/>
          </p:nvPr>
        </p:nvSpPr>
        <p:spPr>
          <a:xfrm>
            <a:off x="3484421" y="4004750"/>
            <a:ext cx="21753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H10: Help &amp; Documentation</a:t>
            </a:r>
            <a:endParaRPr sz="1700"/>
          </a:p>
        </p:txBody>
      </p:sp>
      <p:sp>
        <p:nvSpPr>
          <p:cNvPr id="1888" name="Google Shape;1888;p45"/>
          <p:cNvSpPr txBox="1"/>
          <p:nvPr>
            <p:ph idx="6" type="subTitle"/>
          </p:nvPr>
        </p:nvSpPr>
        <p:spPr>
          <a:xfrm>
            <a:off x="6031149" y="3623750"/>
            <a:ext cx="21753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H11: Accessible Design</a:t>
            </a:r>
            <a:endParaRPr sz="1700"/>
          </a:p>
        </p:txBody>
      </p:sp>
      <p:sp>
        <p:nvSpPr>
          <p:cNvPr id="1889" name="Google Shape;1889;p45"/>
          <p:cNvSpPr txBox="1"/>
          <p:nvPr>
            <p:ph idx="2" type="title"/>
          </p:nvPr>
        </p:nvSpPr>
        <p:spPr>
          <a:xfrm>
            <a:off x="725975" y="3265550"/>
            <a:ext cx="2655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24</a:t>
            </a:r>
            <a:r>
              <a:rPr lang="en" sz="2700"/>
              <a:t>%</a:t>
            </a:r>
            <a:endParaRPr sz="2700"/>
          </a:p>
        </p:txBody>
      </p:sp>
      <p:sp>
        <p:nvSpPr>
          <p:cNvPr id="1890" name="Google Shape;1890;p45"/>
          <p:cNvSpPr txBox="1"/>
          <p:nvPr>
            <p:ph idx="2" type="title"/>
          </p:nvPr>
        </p:nvSpPr>
        <p:spPr>
          <a:xfrm>
            <a:off x="5791150" y="3265550"/>
            <a:ext cx="2655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9</a:t>
            </a:r>
            <a:r>
              <a:rPr lang="en" sz="2700"/>
              <a:t>%</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46"/>
          <p:cNvSpPr txBox="1"/>
          <p:nvPr>
            <p:ph type="title"/>
          </p:nvPr>
        </p:nvSpPr>
        <p:spPr>
          <a:xfrm>
            <a:off x="310896" y="445025"/>
            <a:ext cx="8519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number of revisions</a:t>
            </a:r>
            <a:endParaRPr/>
          </a:p>
          <a:p>
            <a:pPr indent="0" lvl="0" marL="0" rtl="0" algn="l">
              <a:spcBef>
                <a:spcPts val="0"/>
              </a:spcBef>
              <a:spcAft>
                <a:spcPts val="0"/>
              </a:spcAft>
              <a:buNone/>
            </a:pPr>
            <a:r>
              <a:t/>
            </a:r>
            <a:endParaRPr/>
          </a:p>
        </p:txBody>
      </p:sp>
      <p:sp>
        <p:nvSpPr>
          <p:cNvPr id="1896" name="Google Shape;1896;p46"/>
          <p:cNvSpPr txBox="1"/>
          <p:nvPr/>
        </p:nvSpPr>
        <p:spPr>
          <a:xfrm>
            <a:off x="1659600" y="1311525"/>
            <a:ext cx="603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000">
              <a:solidFill>
                <a:schemeClr val="dk1"/>
              </a:solidFill>
              <a:latin typeface="Bungee"/>
              <a:ea typeface="Bungee"/>
              <a:cs typeface="Bungee"/>
              <a:sym typeface="Bungee"/>
            </a:endParaRPr>
          </a:p>
        </p:txBody>
      </p:sp>
      <p:sp>
        <p:nvSpPr>
          <p:cNvPr id="1897" name="Google Shape;1897;p46"/>
          <p:cNvSpPr txBox="1"/>
          <p:nvPr/>
        </p:nvSpPr>
        <p:spPr>
          <a:xfrm>
            <a:off x="1957200" y="1823675"/>
            <a:ext cx="5435400" cy="2031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400">
                <a:solidFill>
                  <a:schemeClr val="dk1"/>
                </a:solidFill>
                <a:latin typeface="Baloo 2"/>
                <a:ea typeface="Baloo 2"/>
                <a:cs typeface="Baloo 2"/>
                <a:sym typeface="Baloo 2"/>
              </a:rPr>
              <a:t>Severity 3-4:</a:t>
            </a:r>
            <a:r>
              <a:rPr lang="en" sz="2400">
                <a:solidFill>
                  <a:schemeClr val="dk1"/>
                </a:solidFill>
                <a:latin typeface="Baloo 2"/>
                <a:ea typeface="Baloo 2"/>
                <a:cs typeface="Baloo 2"/>
                <a:sym typeface="Baloo 2"/>
              </a:rPr>
              <a:t> </a:t>
            </a:r>
            <a:endParaRPr b="1" sz="2400">
              <a:solidFill>
                <a:schemeClr val="dk1"/>
              </a:solidFill>
              <a:latin typeface="Baloo 2"/>
              <a:ea typeface="Baloo 2"/>
              <a:cs typeface="Baloo 2"/>
              <a:sym typeface="Baloo 2"/>
            </a:endParaRPr>
          </a:p>
          <a:p>
            <a:pPr indent="-381000" lvl="0" marL="457200" rtl="0" algn="l">
              <a:spcBef>
                <a:spcPts val="0"/>
              </a:spcBef>
              <a:spcAft>
                <a:spcPts val="0"/>
              </a:spcAft>
              <a:buClr>
                <a:schemeClr val="dk1"/>
              </a:buClr>
              <a:buSzPts val="2400"/>
              <a:buFont typeface="Baloo 2"/>
              <a:buChar char="●"/>
            </a:pPr>
            <a:r>
              <a:rPr lang="en" sz="2400">
                <a:solidFill>
                  <a:schemeClr val="dk1"/>
                </a:solidFill>
                <a:latin typeface="Baloo 2"/>
                <a:ea typeface="Baloo 2"/>
                <a:cs typeface="Baloo 2"/>
                <a:sym typeface="Baloo 2"/>
              </a:rPr>
              <a:t>14 HE violations → 13 revisions</a:t>
            </a:r>
            <a:endParaRPr sz="2400">
              <a:solidFill>
                <a:schemeClr val="dk1"/>
              </a:solidFill>
              <a:latin typeface="Baloo 2"/>
              <a:ea typeface="Baloo 2"/>
              <a:cs typeface="Baloo 2"/>
              <a:sym typeface="Baloo 2"/>
            </a:endParaRPr>
          </a:p>
          <a:p>
            <a:pPr indent="0" lvl="0" marL="0" rtl="0" algn="l">
              <a:spcBef>
                <a:spcPts val="0"/>
              </a:spcBef>
              <a:spcAft>
                <a:spcPts val="0"/>
              </a:spcAft>
              <a:buNone/>
            </a:pPr>
            <a:r>
              <a:t/>
            </a:r>
            <a:endParaRPr sz="2400">
              <a:solidFill>
                <a:schemeClr val="dk1"/>
              </a:solidFill>
              <a:latin typeface="Baloo 2"/>
              <a:ea typeface="Baloo 2"/>
              <a:cs typeface="Baloo 2"/>
              <a:sym typeface="Baloo 2"/>
            </a:endParaRPr>
          </a:p>
          <a:p>
            <a:pPr indent="0" lvl="0" marL="457200" rtl="0" algn="l">
              <a:spcBef>
                <a:spcPts val="0"/>
              </a:spcBef>
              <a:spcAft>
                <a:spcPts val="0"/>
              </a:spcAft>
              <a:buNone/>
            </a:pPr>
            <a:r>
              <a:rPr b="1" lang="en" sz="2400">
                <a:solidFill>
                  <a:schemeClr val="dk1"/>
                </a:solidFill>
                <a:latin typeface="Baloo 2"/>
                <a:ea typeface="Baloo 2"/>
                <a:cs typeface="Baloo 2"/>
                <a:sym typeface="Baloo 2"/>
              </a:rPr>
              <a:t>Severity 1-2:</a:t>
            </a:r>
            <a:endParaRPr b="1" sz="2400">
              <a:solidFill>
                <a:schemeClr val="dk1"/>
              </a:solidFill>
              <a:latin typeface="Baloo 2"/>
              <a:ea typeface="Baloo 2"/>
              <a:cs typeface="Baloo 2"/>
              <a:sym typeface="Baloo 2"/>
            </a:endParaRPr>
          </a:p>
          <a:p>
            <a:pPr indent="-381000" lvl="0" marL="457200" rtl="0" algn="l">
              <a:spcBef>
                <a:spcPts val="0"/>
              </a:spcBef>
              <a:spcAft>
                <a:spcPts val="0"/>
              </a:spcAft>
              <a:buClr>
                <a:schemeClr val="dk1"/>
              </a:buClr>
              <a:buSzPts val="2400"/>
              <a:buFont typeface="Baloo 2"/>
              <a:buChar char="●"/>
            </a:pPr>
            <a:r>
              <a:rPr lang="en" sz="2400">
                <a:solidFill>
                  <a:schemeClr val="dk1"/>
                </a:solidFill>
                <a:latin typeface="Baloo 2"/>
                <a:ea typeface="Baloo 2"/>
                <a:cs typeface="Baloo 2"/>
                <a:sym typeface="Baloo 2"/>
              </a:rPr>
              <a:t>28 HE violations → 5 revisions</a:t>
            </a:r>
            <a:endParaRPr sz="2400">
              <a:solidFill>
                <a:schemeClr val="dk1"/>
              </a:solidFill>
              <a:latin typeface="Baloo 2"/>
              <a:ea typeface="Baloo 2"/>
              <a:cs typeface="Baloo 2"/>
              <a:sym typeface="Balo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7"/>
          <p:cNvSpPr/>
          <p:nvPr/>
        </p:nvSpPr>
        <p:spPr>
          <a:xfrm>
            <a:off x="3381775" y="535650"/>
            <a:ext cx="2377500" cy="1645800"/>
          </a:xfrm>
          <a:prstGeom prst="roundRect">
            <a:avLst>
              <a:gd fmla="val 5896"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7"/>
          <p:cNvSpPr txBox="1"/>
          <p:nvPr>
            <p:ph type="title"/>
          </p:nvPr>
        </p:nvSpPr>
        <p:spPr>
          <a:xfrm>
            <a:off x="1432800" y="2333850"/>
            <a:ext cx="6278400" cy="164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800"/>
              <a:t>Hifi revisions</a:t>
            </a:r>
            <a:endParaRPr sz="3800"/>
          </a:p>
        </p:txBody>
      </p:sp>
      <p:sp>
        <p:nvSpPr>
          <p:cNvPr id="1904" name="Google Shape;1904;p47"/>
          <p:cNvSpPr txBox="1"/>
          <p:nvPr>
            <p:ph idx="2" type="title"/>
          </p:nvPr>
        </p:nvSpPr>
        <p:spPr>
          <a:xfrm>
            <a:off x="3381775" y="535650"/>
            <a:ext cx="2377500" cy="16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05" name="Google Shape;1905;p47"/>
          <p:cNvSpPr/>
          <p:nvPr/>
        </p:nvSpPr>
        <p:spPr>
          <a:xfrm flipH="1">
            <a:off x="8159425" y="270775"/>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flipH="1">
            <a:off x="7987975" y="6862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flipH="1">
            <a:off x="3580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flipH="1">
            <a:off x="554525" y="42096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47"/>
          <p:cNvGrpSpPr/>
          <p:nvPr/>
        </p:nvGrpSpPr>
        <p:grpSpPr>
          <a:xfrm rot="-580643">
            <a:off x="5475145" y="1654384"/>
            <a:ext cx="914412" cy="914397"/>
            <a:chOff x="4102678" y="2263468"/>
            <a:chExt cx="467071" cy="467040"/>
          </a:xfrm>
        </p:grpSpPr>
        <p:sp>
          <p:nvSpPr>
            <p:cNvPr id="1910" name="Google Shape;1910;p47"/>
            <p:cNvSpPr/>
            <p:nvPr/>
          </p:nvSpPr>
          <p:spPr>
            <a:xfrm>
              <a:off x="4102678" y="2263468"/>
              <a:ext cx="467071" cy="467040"/>
            </a:xfrm>
            <a:custGeom>
              <a:rect b="b" l="l" r="r" t="t"/>
              <a:pathLst>
                <a:path extrusionOk="0" h="15117" w="15118">
                  <a:moveTo>
                    <a:pt x="7560" y="0"/>
                  </a:moveTo>
                  <a:cubicBezTo>
                    <a:pt x="5669" y="0"/>
                    <a:pt x="3860" y="702"/>
                    <a:pt x="2466" y="1975"/>
                  </a:cubicBezTo>
                  <a:cubicBezTo>
                    <a:pt x="2346" y="2084"/>
                    <a:pt x="2259" y="2217"/>
                    <a:pt x="2204" y="2356"/>
                  </a:cubicBezTo>
                  <a:cubicBezTo>
                    <a:pt x="2063" y="2414"/>
                    <a:pt x="1935" y="2506"/>
                    <a:pt x="1830" y="2628"/>
                  </a:cubicBezTo>
                  <a:cubicBezTo>
                    <a:pt x="650" y="3998"/>
                    <a:pt x="1" y="5748"/>
                    <a:pt x="1" y="7558"/>
                  </a:cubicBezTo>
                  <a:cubicBezTo>
                    <a:pt x="1" y="9577"/>
                    <a:pt x="788" y="11473"/>
                    <a:pt x="2214" y="12903"/>
                  </a:cubicBezTo>
                  <a:cubicBezTo>
                    <a:pt x="3643" y="14331"/>
                    <a:pt x="5541" y="15116"/>
                    <a:pt x="7560" y="15116"/>
                  </a:cubicBezTo>
                  <a:cubicBezTo>
                    <a:pt x="9456" y="15116"/>
                    <a:pt x="11270" y="14409"/>
                    <a:pt x="12669" y="13127"/>
                  </a:cubicBezTo>
                  <a:cubicBezTo>
                    <a:pt x="12787" y="13018"/>
                    <a:pt x="12874" y="12886"/>
                    <a:pt x="12929" y="12743"/>
                  </a:cubicBezTo>
                  <a:cubicBezTo>
                    <a:pt x="13071" y="12683"/>
                    <a:pt x="13198" y="12590"/>
                    <a:pt x="13303" y="12471"/>
                  </a:cubicBezTo>
                  <a:cubicBezTo>
                    <a:pt x="14472" y="11104"/>
                    <a:pt x="15117" y="9358"/>
                    <a:pt x="15117" y="7558"/>
                  </a:cubicBezTo>
                  <a:cubicBezTo>
                    <a:pt x="15117" y="5539"/>
                    <a:pt x="14330" y="3641"/>
                    <a:pt x="12905" y="2212"/>
                  </a:cubicBezTo>
                  <a:cubicBezTo>
                    <a:pt x="11477" y="789"/>
                    <a:pt x="9579" y="0"/>
                    <a:pt x="7560"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4133820" y="2294610"/>
              <a:ext cx="404817" cy="404786"/>
            </a:xfrm>
            <a:custGeom>
              <a:rect b="b" l="l" r="r" t="t"/>
              <a:pathLst>
                <a:path extrusionOk="0" h="13102" w="13103">
                  <a:moveTo>
                    <a:pt x="6552" y="0"/>
                  </a:moveTo>
                  <a:cubicBezTo>
                    <a:pt x="2934" y="0"/>
                    <a:pt x="1" y="2933"/>
                    <a:pt x="1" y="6551"/>
                  </a:cubicBezTo>
                  <a:cubicBezTo>
                    <a:pt x="1" y="10169"/>
                    <a:pt x="2934" y="13102"/>
                    <a:pt x="6552" y="13102"/>
                  </a:cubicBezTo>
                  <a:cubicBezTo>
                    <a:pt x="10170" y="13102"/>
                    <a:pt x="13103" y="10169"/>
                    <a:pt x="13103" y="6551"/>
                  </a:cubicBezTo>
                  <a:cubicBezTo>
                    <a:pt x="13103" y="2933"/>
                    <a:pt x="10170" y="0"/>
                    <a:pt x="6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4133820" y="2342188"/>
              <a:ext cx="357239" cy="357208"/>
            </a:xfrm>
            <a:custGeom>
              <a:rect b="b" l="l" r="r" t="t"/>
              <a:pathLst>
                <a:path extrusionOk="0" h="11562" w="11563">
                  <a:moveTo>
                    <a:pt x="2333" y="1"/>
                  </a:moveTo>
                  <a:lnTo>
                    <a:pt x="2333" y="1"/>
                  </a:lnTo>
                  <a:cubicBezTo>
                    <a:pt x="907" y="1203"/>
                    <a:pt x="1" y="3001"/>
                    <a:pt x="1" y="5011"/>
                  </a:cubicBezTo>
                  <a:cubicBezTo>
                    <a:pt x="1" y="8629"/>
                    <a:pt x="2934" y="11562"/>
                    <a:pt x="6552" y="11562"/>
                  </a:cubicBezTo>
                  <a:cubicBezTo>
                    <a:pt x="8562" y="11562"/>
                    <a:pt x="10360" y="10656"/>
                    <a:pt x="11562" y="9230"/>
                  </a:cubicBezTo>
                  <a:lnTo>
                    <a:pt x="11562" y="9230"/>
                  </a:lnTo>
                  <a:cubicBezTo>
                    <a:pt x="10421" y="10192"/>
                    <a:pt x="8951" y="10771"/>
                    <a:pt x="7343" y="10771"/>
                  </a:cubicBezTo>
                  <a:cubicBezTo>
                    <a:pt x="3725" y="10771"/>
                    <a:pt x="792" y="7838"/>
                    <a:pt x="792" y="4220"/>
                  </a:cubicBezTo>
                  <a:cubicBezTo>
                    <a:pt x="792" y="2612"/>
                    <a:pt x="1371" y="1142"/>
                    <a:pt x="233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7"/>
            <p:cNvSpPr/>
            <p:nvPr/>
          </p:nvSpPr>
          <p:spPr>
            <a:xfrm>
              <a:off x="4200800" y="2444142"/>
              <a:ext cx="278796" cy="190004"/>
            </a:xfrm>
            <a:custGeom>
              <a:rect b="b" l="l" r="r" t="t"/>
              <a:pathLst>
                <a:path extrusionOk="0" h="6150" w="9024">
                  <a:moveTo>
                    <a:pt x="7928" y="1"/>
                  </a:moveTo>
                  <a:cubicBezTo>
                    <a:pt x="7831" y="1"/>
                    <a:pt x="7734" y="32"/>
                    <a:pt x="7653" y="97"/>
                  </a:cubicBezTo>
                  <a:lnTo>
                    <a:pt x="3080" y="3747"/>
                  </a:lnTo>
                  <a:lnTo>
                    <a:pt x="1553" y="1983"/>
                  </a:lnTo>
                  <a:cubicBezTo>
                    <a:pt x="1466" y="1883"/>
                    <a:pt x="1343" y="1832"/>
                    <a:pt x="1219" y="1832"/>
                  </a:cubicBezTo>
                  <a:cubicBezTo>
                    <a:pt x="1117" y="1832"/>
                    <a:pt x="1014" y="1867"/>
                    <a:pt x="930" y="1938"/>
                  </a:cubicBezTo>
                  <a:lnTo>
                    <a:pt x="204" y="2570"/>
                  </a:lnTo>
                  <a:cubicBezTo>
                    <a:pt x="20" y="2728"/>
                    <a:pt x="0" y="3006"/>
                    <a:pt x="159" y="3192"/>
                  </a:cubicBezTo>
                  <a:lnTo>
                    <a:pt x="2605" y="6018"/>
                  </a:lnTo>
                  <a:cubicBezTo>
                    <a:pt x="2681" y="6105"/>
                    <a:pt x="2786" y="6150"/>
                    <a:pt x="2892" y="6150"/>
                  </a:cubicBezTo>
                  <a:cubicBezTo>
                    <a:pt x="2976" y="6150"/>
                    <a:pt x="3060" y="6122"/>
                    <a:pt x="3130" y="6066"/>
                  </a:cubicBezTo>
                  <a:lnTo>
                    <a:pt x="8803" y="1539"/>
                  </a:lnTo>
                  <a:cubicBezTo>
                    <a:pt x="8992" y="1388"/>
                    <a:pt x="9023" y="1111"/>
                    <a:pt x="8872" y="920"/>
                  </a:cubicBezTo>
                  <a:lnTo>
                    <a:pt x="8272" y="166"/>
                  </a:lnTo>
                  <a:cubicBezTo>
                    <a:pt x="8186" y="57"/>
                    <a:pt x="8057" y="1"/>
                    <a:pt x="7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4216835" y="2376173"/>
              <a:ext cx="64385" cy="51224"/>
            </a:xfrm>
            <a:custGeom>
              <a:rect b="b" l="l" r="r" t="t"/>
              <a:pathLst>
                <a:path extrusionOk="0" h="1658" w="2084">
                  <a:moveTo>
                    <a:pt x="1041" y="0"/>
                  </a:moveTo>
                  <a:cubicBezTo>
                    <a:pt x="465" y="0"/>
                    <a:pt x="0" y="371"/>
                    <a:pt x="0" y="829"/>
                  </a:cubicBezTo>
                  <a:cubicBezTo>
                    <a:pt x="0" y="1286"/>
                    <a:pt x="465" y="1657"/>
                    <a:pt x="1041" y="1657"/>
                  </a:cubicBezTo>
                  <a:cubicBezTo>
                    <a:pt x="1617" y="1657"/>
                    <a:pt x="2084" y="1286"/>
                    <a:pt x="2084" y="829"/>
                  </a:cubicBezTo>
                  <a:cubicBezTo>
                    <a:pt x="2084" y="371"/>
                    <a:pt x="1617" y="0"/>
                    <a:pt x="104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4391206" y="2376173"/>
              <a:ext cx="64354" cy="51224"/>
            </a:xfrm>
            <a:custGeom>
              <a:rect b="b" l="l" r="r" t="t"/>
              <a:pathLst>
                <a:path extrusionOk="0" h="1658" w="2083">
                  <a:moveTo>
                    <a:pt x="1042" y="0"/>
                  </a:moveTo>
                  <a:cubicBezTo>
                    <a:pt x="466" y="0"/>
                    <a:pt x="1" y="371"/>
                    <a:pt x="1" y="829"/>
                  </a:cubicBezTo>
                  <a:cubicBezTo>
                    <a:pt x="1" y="1286"/>
                    <a:pt x="466" y="1657"/>
                    <a:pt x="1042" y="1657"/>
                  </a:cubicBezTo>
                  <a:cubicBezTo>
                    <a:pt x="1617" y="1657"/>
                    <a:pt x="2082" y="1286"/>
                    <a:pt x="2082" y="829"/>
                  </a:cubicBezTo>
                  <a:cubicBezTo>
                    <a:pt x="2082" y="371"/>
                    <a:pt x="1617" y="0"/>
                    <a:pt x="1042"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4127795" y="2358933"/>
              <a:ext cx="352018" cy="346518"/>
            </a:xfrm>
            <a:custGeom>
              <a:rect b="b" l="l" r="r" t="t"/>
              <a:pathLst>
                <a:path extrusionOk="0" h="11216" w="11394">
                  <a:moveTo>
                    <a:pt x="1782" y="0"/>
                  </a:moveTo>
                  <a:cubicBezTo>
                    <a:pt x="1726" y="0"/>
                    <a:pt x="1671" y="24"/>
                    <a:pt x="1632" y="69"/>
                  </a:cubicBezTo>
                  <a:cubicBezTo>
                    <a:pt x="579" y="1291"/>
                    <a:pt x="0" y="2854"/>
                    <a:pt x="0" y="4469"/>
                  </a:cubicBezTo>
                  <a:cubicBezTo>
                    <a:pt x="0" y="6271"/>
                    <a:pt x="700" y="7967"/>
                    <a:pt x="1976" y="9240"/>
                  </a:cubicBezTo>
                  <a:cubicBezTo>
                    <a:pt x="3250" y="10514"/>
                    <a:pt x="4945" y="11216"/>
                    <a:pt x="6747" y="11216"/>
                  </a:cubicBezTo>
                  <a:cubicBezTo>
                    <a:pt x="8440" y="11216"/>
                    <a:pt x="10061" y="10586"/>
                    <a:pt x="11308" y="9441"/>
                  </a:cubicBezTo>
                  <a:cubicBezTo>
                    <a:pt x="11389" y="9367"/>
                    <a:pt x="11394" y="9242"/>
                    <a:pt x="11319" y="9161"/>
                  </a:cubicBezTo>
                  <a:cubicBezTo>
                    <a:pt x="11279" y="9119"/>
                    <a:pt x="11227" y="9098"/>
                    <a:pt x="11174" y="9098"/>
                  </a:cubicBezTo>
                  <a:cubicBezTo>
                    <a:pt x="11127" y="9098"/>
                    <a:pt x="11079" y="9115"/>
                    <a:pt x="11041" y="9150"/>
                  </a:cubicBezTo>
                  <a:cubicBezTo>
                    <a:pt x="9867" y="10229"/>
                    <a:pt x="8341" y="10822"/>
                    <a:pt x="6747" y="10822"/>
                  </a:cubicBezTo>
                  <a:cubicBezTo>
                    <a:pt x="5049" y="10822"/>
                    <a:pt x="3455" y="10161"/>
                    <a:pt x="2254" y="8962"/>
                  </a:cubicBezTo>
                  <a:cubicBezTo>
                    <a:pt x="1054" y="7761"/>
                    <a:pt x="393" y="6167"/>
                    <a:pt x="393" y="4469"/>
                  </a:cubicBezTo>
                  <a:cubicBezTo>
                    <a:pt x="393" y="2950"/>
                    <a:pt x="939" y="1478"/>
                    <a:pt x="1931" y="326"/>
                  </a:cubicBezTo>
                  <a:cubicBezTo>
                    <a:pt x="2001" y="244"/>
                    <a:pt x="1992" y="121"/>
                    <a:pt x="1910" y="48"/>
                  </a:cubicBezTo>
                  <a:cubicBezTo>
                    <a:pt x="1873" y="16"/>
                    <a:pt x="1827" y="0"/>
                    <a:pt x="1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4193015" y="2288554"/>
              <a:ext cx="351678" cy="346117"/>
            </a:xfrm>
            <a:custGeom>
              <a:rect b="b" l="l" r="r" t="t"/>
              <a:pathLst>
                <a:path extrusionOk="0" h="11203" w="11383">
                  <a:moveTo>
                    <a:pt x="4636" y="0"/>
                  </a:moveTo>
                  <a:cubicBezTo>
                    <a:pt x="2947" y="0"/>
                    <a:pt x="1332" y="627"/>
                    <a:pt x="88" y="1764"/>
                  </a:cubicBezTo>
                  <a:cubicBezTo>
                    <a:pt x="7" y="1836"/>
                    <a:pt x="1" y="1961"/>
                    <a:pt x="74" y="2042"/>
                  </a:cubicBezTo>
                  <a:cubicBezTo>
                    <a:pt x="113" y="2085"/>
                    <a:pt x="166" y="2106"/>
                    <a:pt x="219" y="2106"/>
                  </a:cubicBezTo>
                  <a:cubicBezTo>
                    <a:pt x="267" y="2106"/>
                    <a:pt x="314" y="2089"/>
                    <a:pt x="352" y="2055"/>
                  </a:cubicBezTo>
                  <a:cubicBezTo>
                    <a:pt x="1525" y="986"/>
                    <a:pt x="3046" y="395"/>
                    <a:pt x="4634" y="395"/>
                  </a:cubicBezTo>
                  <a:cubicBezTo>
                    <a:pt x="6332" y="395"/>
                    <a:pt x="7926" y="1055"/>
                    <a:pt x="9126" y="2254"/>
                  </a:cubicBezTo>
                  <a:cubicBezTo>
                    <a:pt x="10327" y="3455"/>
                    <a:pt x="10986" y="5050"/>
                    <a:pt x="10986" y="6747"/>
                  </a:cubicBezTo>
                  <a:cubicBezTo>
                    <a:pt x="10986" y="8262"/>
                    <a:pt x="10445" y="9728"/>
                    <a:pt x="9461" y="10877"/>
                  </a:cubicBezTo>
                  <a:cubicBezTo>
                    <a:pt x="9392" y="10962"/>
                    <a:pt x="9401" y="11084"/>
                    <a:pt x="9483" y="11156"/>
                  </a:cubicBezTo>
                  <a:cubicBezTo>
                    <a:pt x="9520" y="11188"/>
                    <a:pt x="9565" y="11203"/>
                    <a:pt x="9612" y="11203"/>
                  </a:cubicBezTo>
                  <a:cubicBezTo>
                    <a:pt x="9669" y="11203"/>
                    <a:pt x="9722" y="11179"/>
                    <a:pt x="9761" y="11134"/>
                  </a:cubicBezTo>
                  <a:cubicBezTo>
                    <a:pt x="10807" y="9912"/>
                    <a:pt x="11382" y="8355"/>
                    <a:pt x="11382" y="6747"/>
                  </a:cubicBezTo>
                  <a:cubicBezTo>
                    <a:pt x="11382" y="4945"/>
                    <a:pt x="10681" y="3249"/>
                    <a:pt x="9407" y="1976"/>
                  </a:cubicBezTo>
                  <a:cubicBezTo>
                    <a:pt x="8131" y="702"/>
                    <a:pt x="643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4193849" y="2438025"/>
              <a:ext cx="292545" cy="202300"/>
            </a:xfrm>
            <a:custGeom>
              <a:rect b="b" l="l" r="r" t="t"/>
              <a:pathLst>
                <a:path extrusionOk="0" h="6548" w="9469">
                  <a:moveTo>
                    <a:pt x="8150" y="398"/>
                  </a:moveTo>
                  <a:cubicBezTo>
                    <a:pt x="8221" y="398"/>
                    <a:pt x="8292" y="429"/>
                    <a:pt x="8340" y="490"/>
                  </a:cubicBezTo>
                  <a:lnTo>
                    <a:pt x="8940" y="1244"/>
                  </a:lnTo>
                  <a:cubicBezTo>
                    <a:pt x="9024" y="1348"/>
                    <a:pt x="9007" y="1502"/>
                    <a:pt x="8901" y="1586"/>
                  </a:cubicBezTo>
                  <a:lnTo>
                    <a:pt x="3231" y="6110"/>
                  </a:lnTo>
                  <a:cubicBezTo>
                    <a:pt x="3197" y="6137"/>
                    <a:pt x="3158" y="6150"/>
                    <a:pt x="3118" y="6150"/>
                  </a:cubicBezTo>
                  <a:cubicBezTo>
                    <a:pt x="3067" y="6150"/>
                    <a:pt x="3016" y="6128"/>
                    <a:pt x="2979" y="6088"/>
                  </a:cubicBezTo>
                  <a:lnTo>
                    <a:pt x="532" y="3261"/>
                  </a:lnTo>
                  <a:cubicBezTo>
                    <a:pt x="443" y="3159"/>
                    <a:pt x="454" y="3005"/>
                    <a:pt x="556" y="2917"/>
                  </a:cubicBezTo>
                  <a:lnTo>
                    <a:pt x="1283" y="2288"/>
                  </a:lnTo>
                  <a:cubicBezTo>
                    <a:pt x="1329" y="2247"/>
                    <a:pt x="1386" y="2228"/>
                    <a:pt x="1443" y="2228"/>
                  </a:cubicBezTo>
                  <a:cubicBezTo>
                    <a:pt x="1511" y="2228"/>
                    <a:pt x="1578" y="2256"/>
                    <a:pt x="1627" y="2311"/>
                  </a:cubicBezTo>
                  <a:lnTo>
                    <a:pt x="3154" y="4075"/>
                  </a:lnTo>
                  <a:cubicBezTo>
                    <a:pt x="3193" y="4120"/>
                    <a:pt x="3249" y="4143"/>
                    <a:pt x="3304" y="4143"/>
                  </a:cubicBezTo>
                  <a:cubicBezTo>
                    <a:pt x="3347" y="4143"/>
                    <a:pt x="3390" y="4129"/>
                    <a:pt x="3426" y="4100"/>
                  </a:cubicBezTo>
                  <a:lnTo>
                    <a:pt x="7998" y="451"/>
                  </a:lnTo>
                  <a:cubicBezTo>
                    <a:pt x="8043" y="415"/>
                    <a:pt x="8096" y="398"/>
                    <a:pt x="8150" y="398"/>
                  </a:cubicBezTo>
                  <a:close/>
                  <a:moveTo>
                    <a:pt x="8148" y="0"/>
                  </a:moveTo>
                  <a:cubicBezTo>
                    <a:pt x="8009" y="0"/>
                    <a:pt x="7868" y="46"/>
                    <a:pt x="7751" y="140"/>
                  </a:cubicBezTo>
                  <a:lnTo>
                    <a:pt x="3326" y="3672"/>
                  </a:lnTo>
                  <a:lnTo>
                    <a:pt x="1924" y="2053"/>
                  </a:lnTo>
                  <a:cubicBezTo>
                    <a:pt x="1798" y="1908"/>
                    <a:pt x="1620" y="1833"/>
                    <a:pt x="1441" y="1833"/>
                  </a:cubicBezTo>
                  <a:cubicBezTo>
                    <a:pt x="1293" y="1833"/>
                    <a:pt x="1145" y="1884"/>
                    <a:pt x="1025" y="1988"/>
                  </a:cubicBezTo>
                  <a:lnTo>
                    <a:pt x="295" y="2620"/>
                  </a:lnTo>
                  <a:cubicBezTo>
                    <a:pt x="31" y="2850"/>
                    <a:pt x="1" y="3254"/>
                    <a:pt x="230" y="3521"/>
                  </a:cubicBezTo>
                  <a:lnTo>
                    <a:pt x="2678" y="6347"/>
                  </a:lnTo>
                  <a:cubicBezTo>
                    <a:pt x="2792" y="6479"/>
                    <a:pt x="2952" y="6547"/>
                    <a:pt x="3114" y="6547"/>
                  </a:cubicBezTo>
                  <a:cubicBezTo>
                    <a:pt x="3240" y="6547"/>
                    <a:pt x="3368" y="6505"/>
                    <a:pt x="3475" y="6420"/>
                  </a:cubicBezTo>
                  <a:lnTo>
                    <a:pt x="9148" y="1893"/>
                  </a:lnTo>
                  <a:cubicBezTo>
                    <a:pt x="9422" y="1674"/>
                    <a:pt x="9468" y="1271"/>
                    <a:pt x="9248" y="995"/>
                  </a:cubicBezTo>
                  <a:lnTo>
                    <a:pt x="8648" y="242"/>
                  </a:lnTo>
                  <a:cubicBezTo>
                    <a:pt x="8521" y="83"/>
                    <a:pt x="8336" y="0"/>
                    <a:pt x="8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7"/>
            <p:cNvSpPr/>
            <p:nvPr/>
          </p:nvSpPr>
          <p:spPr>
            <a:xfrm>
              <a:off x="4261632" y="2358130"/>
              <a:ext cx="12296" cy="24809"/>
            </a:xfrm>
            <a:custGeom>
              <a:rect b="b" l="l" r="r" t="t"/>
              <a:pathLst>
                <a:path extrusionOk="0" h="803" w="398">
                  <a:moveTo>
                    <a:pt x="200" y="1"/>
                  </a:moveTo>
                  <a:cubicBezTo>
                    <a:pt x="91" y="1"/>
                    <a:pt x="1" y="89"/>
                    <a:pt x="1" y="200"/>
                  </a:cubicBezTo>
                  <a:lnTo>
                    <a:pt x="1" y="605"/>
                  </a:lnTo>
                  <a:cubicBezTo>
                    <a:pt x="1" y="713"/>
                    <a:pt x="89" y="803"/>
                    <a:pt x="200" y="803"/>
                  </a:cubicBezTo>
                  <a:cubicBezTo>
                    <a:pt x="309" y="803"/>
                    <a:pt x="397" y="713"/>
                    <a:pt x="397" y="605"/>
                  </a:cubicBezTo>
                  <a:lnTo>
                    <a:pt x="397" y="200"/>
                  </a:lnTo>
                  <a:cubicBezTo>
                    <a:pt x="397" y="91"/>
                    <a:pt x="30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4311311" y="2370612"/>
              <a:ext cx="49741" cy="20514"/>
            </a:xfrm>
            <a:custGeom>
              <a:rect b="b" l="l" r="r" t="t"/>
              <a:pathLst>
                <a:path extrusionOk="0" h="664" w="1610">
                  <a:moveTo>
                    <a:pt x="222" y="0"/>
                  </a:moveTo>
                  <a:cubicBezTo>
                    <a:pt x="176" y="0"/>
                    <a:pt x="129" y="17"/>
                    <a:pt x="92" y="50"/>
                  </a:cubicBezTo>
                  <a:cubicBezTo>
                    <a:pt x="10" y="120"/>
                    <a:pt x="1" y="246"/>
                    <a:pt x="74" y="328"/>
                  </a:cubicBezTo>
                  <a:cubicBezTo>
                    <a:pt x="259" y="541"/>
                    <a:pt x="526" y="663"/>
                    <a:pt x="807" y="663"/>
                  </a:cubicBezTo>
                  <a:cubicBezTo>
                    <a:pt x="1086" y="663"/>
                    <a:pt x="1354" y="541"/>
                    <a:pt x="1540" y="328"/>
                  </a:cubicBezTo>
                  <a:cubicBezTo>
                    <a:pt x="1610" y="246"/>
                    <a:pt x="1602" y="120"/>
                    <a:pt x="1520" y="50"/>
                  </a:cubicBezTo>
                  <a:cubicBezTo>
                    <a:pt x="1482" y="17"/>
                    <a:pt x="1436" y="1"/>
                    <a:pt x="1389" y="1"/>
                  </a:cubicBezTo>
                  <a:cubicBezTo>
                    <a:pt x="1334" y="1"/>
                    <a:pt x="1280" y="23"/>
                    <a:pt x="1242" y="68"/>
                  </a:cubicBezTo>
                  <a:cubicBezTo>
                    <a:pt x="1131" y="194"/>
                    <a:pt x="973" y="265"/>
                    <a:pt x="807" y="265"/>
                  </a:cubicBezTo>
                  <a:cubicBezTo>
                    <a:pt x="639" y="265"/>
                    <a:pt x="481" y="194"/>
                    <a:pt x="372" y="68"/>
                  </a:cubicBezTo>
                  <a:cubicBezTo>
                    <a:pt x="333"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4386417" y="2355844"/>
              <a:ext cx="41276" cy="26786"/>
            </a:xfrm>
            <a:custGeom>
              <a:rect b="b" l="l" r="r" t="t"/>
              <a:pathLst>
                <a:path extrusionOk="0" h="867" w="1336">
                  <a:moveTo>
                    <a:pt x="667" y="0"/>
                  </a:moveTo>
                  <a:cubicBezTo>
                    <a:pt x="299" y="0"/>
                    <a:pt x="0" y="299"/>
                    <a:pt x="0" y="667"/>
                  </a:cubicBezTo>
                  <a:cubicBezTo>
                    <a:pt x="0" y="776"/>
                    <a:pt x="88" y="866"/>
                    <a:pt x="199" y="866"/>
                  </a:cubicBezTo>
                  <a:cubicBezTo>
                    <a:pt x="308" y="866"/>
                    <a:pt x="396" y="776"/>
                    <a:pt x="396" y="667"/>
                  </a:cubicBezTo>
                  <a:cubicBezTo>
                    <a:pt x="396" y="518"/>
                    <a:pt x="517" y="396"/>
                    <a:pt x="667" y="396"/>
                  </a:cubicBezTo>
                  <a:cubicBezTo>
                    <a:pt x="817" y="396"/>
                    <a:pt x="939" y="518"/>
                    <a:pt x="939" y="667"/>
                  </a:cubicBezTo>
                  <a:cubicBezTo>
                    <a:pt x="939" y="776"/>
                    <a:pt x="1026" y="866"/>
                    <a:pt x="1137" y="866"/>
                  </a:cubicBezTo>
                  <a:cubicBezTo>
                    <a:pt x="1246" y="866"/>
                    <a:pt x="1336" y="778"/>
                    <a:pt x="1336" y="667"/>
                  </a:cubicBezTo>
                  <a:cubicBezTo>
                    <a:pt x="1336" y="299"/>
                    <a:pt x="1036"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48"/>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1 </a:t>
            </a:r>
            <a:endParaRPr/>
          </a:p>
        </p:txBody>
      </p:sp>
      <p:sp>
        <p:nvSpPr>
          <p:cNvPr id="1927" name="Google Shape;1927;p48"/>
          <p:cNvSpPr txBox="1"/>
          <p:nvPr>
            <p:ph idx="4" type="subTitle"/>
          </p:nvPr>
        </p:nvSpPr>
        <p:spPr>
          <a:xfrm>
            <a:off x="641600" y="1646775"/>
            <a:ext cx="38952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“I was not sure what to do once I was on the schedule page, didn't know that the time blocks were buttons” – All 3 reviewers</a:t>
            </a:r>
            <a:endParaRPr sz="1800"/>
          </a:p>
          <a:p>
            <a:pPr indent="0" lvl="0" marL="0" rtl="0" algn="l">
              <a:spcBef>
                <a:spcPts val="0"/>
              </a:spcBef>
              <a:spcAft>
                <a:spcPts val="0"/>
              </a:spcAft>
              <a:buNone/>
            </a:pPr>
            <a:r>
              <a:t/>
            </a:r>
            <a:endParaRPr i="1" sz="1800"/>
          </a:p>
          <a:p>
            <a:pPr indent="457200" lvl="0" marL="0" rtl="0" algn="l">
              <a:spcBef>
                <a:spcPts val="0"/>
              </a:spcBef>
              <a:spcAft>
                <a:spcPts val="0"/>
              </a:spcAft>
              <a:buNone/>
            </a:pPr>
            <a:r>
              <a:rPr i="1" lang="en"/>
              <a:t>H7: Flexibility &amp; Efficiency of Use; </a:t>
            </a:r>
            <a:endParaRPr i="1"/>
          </a:p>
          <a:p>
            <a:pPr indent="457200" lvl="0" marL="0" rtl="0" algn="l">
              <a:spcBef>
                <a:spcPts val="0"/>
              </a:spcBef>
              <a:spcAft>
                <a:spcPts val="0"/>
              </a:spcAft>
              <a:buNone/>
            </a:pPr>
            <a:r>
              <a:rPr i="1" lang="en"/>
              <a:t>H10: Help &amp; Documentation</a:t>
            </a:r>
            <a:endParaRPr i="1"/>
          </a:p>
        </p:txBody>
      </p:sp>
      <p:pic>
        <p:nvPicPr>
          <p:cNvPr id="1928" name="Google Shape;1928;p48"/>
          <p:cNvPicPr preferRelativeResize="0"/>
          <p:nvPr/>
        </p:nvPicPr>
        <p:blipFill>
          <a:blip r:embed="rId3">
            <a:alphaModFix/>
          </a:blip>
          <a:stretch>
            <a:fillRect/>
          </a:stretch>
        </p:blipFill>
        <p:spPr>
          <a:xfrm>
            <a:off x="4869350" y="930325"/>
            <a:ext cx="1774975" cy="3582276"/>
          </a:xfrm>
          <a:prstGeom prst="rect">
            <a:avLst/>
          </a:prstGeom>
          <a:noFill/>
          <a:ln>
            <a:noFill/>
          </a:ln>
        </p:spPr>
      </p:pic>
      <p:pic>
        <p:nvPicPr>
          <p:cNvPr id="1929" name="Google Shape;1929;p48"/>
          <p:cNvPicPr preferRelativeResize="0"/>
          <p:nvPr/>
        </p:nvPicPr>
        <p:blipFill>
          <a:blip r:embed="rId4">
            <a:alphaModFix/>
          </a:blip>
          <a:stretch>
            <a:fillRect/>
          </a:stretch>
        </p:blipFill>
        <p:spPr>
          <a:xfrm>
            <a:off x="6912725" y="930352"/>
            <a:ext cx="1774975" cy="3582223"/>
          </a:xfrm>
          <a:prstGeom prst="rect">
            <a:avLst/>
          </a:prstGeom>
          <a:noFill/>
          <a:ln>
            <a:noFill/>
          </a:ln>
        </p:spPr>
      </p:pic>
      <p:sp>
        <p:nvSpPr>
          <p:cNvPr id="1930" name="Google Shape;1930;p48"/>
          <p:cNvSpPr txBox="1"/>
          <p:nvPr/>
        </p:nvSpPr>
        <p:spPr>
          <a:xfrm>
            <a:off x="4869350" y="627850"/>
            <a:ext cx="367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solidFill>
                <a:schemeClr val="dk1"/>
              </a:solidFill>
              <a:latin typeface="Baloo 2"/>
              <a:ea typeface="Baloo 2"/>
              <a:cs typeface="Baloo 2"/>
              <a:sym typeface="Baloo 2"/>
            </a:endParaRPr>
          </a:p>
          <a:p>
            <a:pPr indent="0" lvl="0" marL="0" rtl="0" algn="l">
              <a:spcBef>
                <a:spcPts val="0"/>
              </a:spcBef>
              <a:spcAft>
                <a:spcPts val="0"/>
              </a:spcAft>
              <a:buNone/>
            </a:pPr>
            <a:r>
              <a:t/>
            </a:r>
            <a:endParaRPr sz="1000">
              <a:solidFill>
                <a:schemeClr val="dk1"/>
              </a:solidFill>
              <a:latin typeface="Baloo 2"/>
              <a:ea typeface="Baloo 2"/>
              <a:cs typeface="Baloo 2"/>
              <a:sym typeface="Baloo 2"/>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49"/>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 </a:t>
            </a:r>
            <a:endParaRPr/>
          </a:p>
        </p:txBody>
      </p:sp>
      <p:sp>
        <p:nvSpPr>
          <p:cNvPr id="1936" name="Google Shape;1936;p49"/>
          <p:cNvSpPr txBox="1"/>
          <p:nvPr>
            <p:ph idx="4" type="subTitle"/>
          </p:nvPr>
        </p:nvSpPr>
        <p:spPr>
          <a:xfrm>
            <a:off x="1936975" y="332075"/>
            <a:ext cx="2792700" cy="866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Added “Plan” button underneath schedule</a:t>
            </a:r>
            <a:endParaRPr/>
          </a:p>
        </p:txBody>
      </p:sp>
      <p:pic>
        <p:nvPicPr>
          <p:cNvPr id="1937" name="Google Shape;1937;p49"/>
          <p:cNvPicPr preferRelativeResize="0"/>
          <p:nvPr/>
        </p:nvPicPr>
        <p:blipFill>
          <a:blip r:embed="rId3">
            <a:alphaModFix/>
          </a:blip>
          <a:stretch>
            <a:fillRect/>
          </a:stretch>
        </p:blipFill>
        <p:spPr>
          <a:xfrm>
            <a:off x="1248250" y="1497600"/>
            <a:ext cx="1589300" cy="3207476"/>
          </a:xfrm>
          <a:prstGeom prst="rect">
            <a:avLst/>
          </a:prstGeom>
          <a:noFill/>
          <a:ln>
            <a:noFill/>
          </a:ln>
        </p:spPr>
      </p:pic>
      <p:pic>
        <p:nvPicPr>
          <p:cNvPr id="1938" name="Google Shape;1938;p49"/>
          <p:cNvPicPr preferRelativeResize="0"/>
          <p:nvPr/>
        </p:nvPicPr>
        <p:blipFill>
          <a:blip r:embed="rId4">
            <a:alphaModFix/>
          </a:blip>
          <a:stretch>
            <a:fillRect/>
          </a:stretch>
        </p:blipFill>
        <p:spPr>
          <a:xfrm>
            <a:off x="2936700" y="1497600"/>
            <a:ext cx="1589300" cy="3207474"/>
          </a:xfrm>
          <a:prstGeom prst="rect">
            <a:avLst/>
          </a:prstGeom>
          <a:noFill/>
          <a:ln>
            <a:noFill/>
          </a:ln>
        </p:spPr>
      </p:pic>
      <p:pic>
        <p:nvPicPr>
          <p:cNvPr id="1939" name="Google Shape;1939;p49"/>
          <p:cNvPicPr preferRelativeResize="0"/>
          <p:nvPr/>
        </p:nvPicPr>
        <p:blipFill>
          <a:blip r:embed="rId5">
            <a:alphaModFix/>
          </a:blip>
          <a:stretch>
            <a:fillRect/>
          </a:stretch>
        </p:blipFill>
        <p:spPr>
          <a:xfrm>
            <a:off x="4625150" y="1497600"/>
            <a:ext cx="1589300" cy="3207474"/>
          </a:xfrm>
          <a:prstGeom prst="rect">
            <a:avLst/>
          </a:prstGeom>
          <a:noFill/>
          <a:ln>
            <a:noFill/>
          </a:ln>
        </p:spPr>
      </p:pic>
      <p:pic>
        <p:nvPicPr>
          <p:cNvPr id="1940" name="Google Shape;1940;p49"/>
          <p:cNvPicPr preferRelativeResize="0"/>
          <p:nvPr/>
        </p:nvPicPr>
        <p:blipFill>
          <a:blip r:embed="rId6">
            <a:alphaModFix/>
          </a:blip>
          <a:stretch>
            <a:fillRect/>
          </a:stretch>
        </p:blipFill>
        <p:spPr>
          <a:xfrm>
            <a:off x="6313601" y="1497600"/>
            <a:ext cx="1589300" cy="3207474"/>
          </a:xfrm>
          <a:prstGeom prst="rect">
            <a:avLst/>
          </a:prstGeom>
          <a:noFill/>
          <a:ln>
            <a:noFill/>
          </a:ln>
        </p:spPr>
      </p:pic>
      <p:sp>
        <p:nvSpPr>
          <p:cNvPr id="1941" name="Google Shape;1941;p49"/>
          <p:cNvSpPr txBox="1"/>
          <p:nvPr/>
        </p:nvSpPr>
        <p:spPr>
          <a:xfrm>
            <a:off x="4568750" y="457325"/>
            <a:ext cx="4480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Renamed title of schedule (HE#32, #33)</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Send in-app notification (not iMessage)</a:t>
            </a:r>
            <a:endParaRPr>
              <a:solidFill>
                <a:schemeClr val="dk1"/>
              </a:solidFill>
              <a:latin typeface="Baloo 2"/>
              <a:ea typeface="Baloo 2"/>
              <a:cs typeface="Baloo 2"/>
              <a:sym typeface="Baloo 2"/>
            </a:endParaRPr>
          </a:p>
        </p:txBody>
      </p:sp>
      <p:sp>
        <p:nvSpPr>
          <p:cNvPr id="1942" name="Google Shape;1942;p49"/>
          <p:cNvSpPr txBox="1"/>
          <p:nvPr/>
        </p:nvSpPr>
        <p:spPr>
          <a:xfrm>
            <a:off x="1311700" y="1215963"/>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50"/>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a:t>
            </a:r>
            <a:endParaRPr/>
          </a:p>
        </p:txBody>
      </p:sp>
      <p:pic>
        <p:nvPicPr>
          <p:cNvPr id="1948" name="Google Shape;1948;p50"/>
          <p:cNvPicPr preferRelativeResize="0"/>
          <p:nvPr/>
        </p:nvPicPr>
        <p:blipFill>
          <a:blip r:embed="rId3">
            <a:alphaModFix/>
          </a:blip>
          <a:stretch>
            <a:fillRect/>
          </a:stretch>
        </p:blipFill>
        <p:spPr>
          <a:xfrm>
            <a:off x="6571613" y="848875"/>
            <a:ext cx="1859830" cy="3753476"/>
          </a:xfrm>
          <a:prstGeom prst="rect">
            <a:avLst/>
          </a:prstGeom>
          <a:noFill/>
          <a:ln>
            <a:noFill/>
          </a:ln>
        </p:spPr>
      </p:pic>
      <p:pic>
        <p:nvPicPr>
          <p:cNvPr id="1949" name="Google Shape;1949;p50"/>
          <p:cNvPicPr preferRelativeResize="0"/>
          <p:nvPr/>
        </p:nvPicPr>
        <p:blipFill>
          <a:blip r:embed="rId4">
            <a:alphaModFix/>
          </a:blip>
          <a:stretch>
            <a:fillRect/>
          </a:stretch>
        </p:blipFill>
        <p:spPr>
          <a:xfrm>
            <a:off x="4570150" y="848875"/>
            <a:ext cx="1859831" cy="3753476"/>
          </a:xfrm>
          <a:prstGeom prst="rect">
            <a:avLst/>
          </a:prstGeom>
          <a:noFill/>
          <a:ln>
            <a:noFill/>
          </a:ln>
        </p:spPr>
      </p:pic>
      <p:pic>
        <p:nvPicPr>
          <p:cNvPr id="1950" name="Google Shape;1950;p50"/>
          <p:cNvPicPr preferRelativeResize="0"/>
          <p:nvPr/>
        </p:nvPicPr>
        <p:blipFill>
          <a:blip r:embed="rId5">
            <a:alphaModFix/>
          </a:blip>
          <a:stretch>
            <a:fillRect/>
          </a:stretch>
        </p:blipFill>
        <p:spPr>
          <a:xfrm>
            <a:off x="6125800" y="2481836"/>
            <a:ext cx="696499" cy="487550"/>
          </a:xfrm>
          <a:prstGeom prst="rect">
            <a:avLst/>
          </a:prstGeom>
          <a:noFill/>
          <a:ln>
            <a:noFill/>
          </a:ln>
        </p:spPr>
      </p:pic>
      <p:sp>
        <p:nvSpPr>
          <p:cNvPr id="1951" name="Google Shape;1951;p50"/>
          <p:cNvSpPr txBox="1"/>
          <p:nvPr/>
        </p:nvSpPr>
        <p:spPr>
          <a:xfrm>
            <a:off x="791300" y="2091775"/>
            <a:ext cx="3637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Baloo 2"/>
              <a:buChar char="●"/>
            </a:pPr>
            <a:r>
              <a:rPr lang="en" sz="1800">
                <a:solidFill>
                  <a:schemeClr val="dk1"/>
                </a:solidFill>
                <a:latin typeface="Baloo 2"/>
                <a:ea typeface="Baloo 2"/>
                <a:cs typeface="Baloo 2"/>
                <a:sym typeface="Baloo 2"/>
              </a:rPr>
              <a:t>Messaging system → a ping-based system (HE #27)</a:t>
            </a:r>
            <a:endParaRPr sz="1800">
              <a:solidFill>
                <a:schemeClr val="dk1"/>
              </a:solidFill>
              <a:latin typeface="Baloo 2"/>
              <a:ea typeface="Baloo 2"/>
              <a:cs typeface="Baloo 2"/>
              <a:sym typeface="Baloo 2"/>
            </a:endParaRPr>
          </a:p>
          <a:p>
            <a:pPr indent="-342900" lvl="0" marL="457200" rtl="0" algn="l">
              <a:spcBef>
                <a:spcPts val="0"/>
              </a:spcBef>
              <a:spcAft>
                <a:spcPts val="0"/>
              </a:spcAft>
              <a:buClr>
                <a:schemeClr val="dk1"/>
              </a:buClr>
              <a:buSzPts val="1800"/>
              <a:buFont typeface="Baloo 2"/>
              <a:buChar char="●"/>
            </a:pPr>
            <a:r>
              <a:rPr lang="en" sz="1800">
                <a:solidFill>
                  <a:schemeClr val="dk1"/>
                </a:solidFill>
                <a:latin typeface="Baloo 2"/>
                <a:ea typeface="Baloo 2"/>
                <a:cs typeface="Baloo 2"/>
                <a:sym typeface="Baloo 2"/>
              </a:rPr>
              <a:t>Aligns better with our aim to allow users a quick-and-easy way to reach out! (HE#28)</a:t>
            </a:r>
            <a:endParaRPr/>
          </a:p>
        </p:txBody>
      </p:sp>
      <p:sp>
        <p:nvSpPr>
          <p:cNvPr id="1952" name="Google Shape;1952;p50"/>
          <p:cNvSpPr txBox="1"/>
          <p:nvPr/>
        </p:nvSpPr>
        <p:spPr>
          <a:xfrm>
            <a:off x="4640900"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1953" name="Google Shape;1953;p50"/>
          <p:cNvSpPr txBox="1"/>
          <p:nvPr/>
        </p:nvSpPr>
        <p:spPr>
          <a:xfrm>
            <a:off x="6571625"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
        <p:nvSpPr>
          <p:cNvPr id="1954" name="Google Shape;1954;p50"/>
          <p:cNvSpPr/>
          <p:nvPr/>
        </p:nvSpPr>
        <p:spPr>
          <a:xfrm>
            <a:off x="6571625" y="848875"/>
            <a:ext cx="1859700" cy="703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1955" name="Google Shape;1955;p50"/>
          <p:cNvSpPr/>
          <p:nvPr/>
        </p:nvSpPr>
        <p:spPr>
          <a:xfrm>
            <a:off x="4839925" y="3661675"/>
            <a:ext cx="13293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51"/>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2 </a:t>
            </a:r>
            <a:endParaRPr/>
          </a:p>
        </p:txBody>
      </p:sp>
      <p:sp>
        <p:nvSpPr>
          <p:cNvPr id="1961" name="Google Shape;1961;p51"/>
          <p:cNvSpPr txBox="1"/>
          <p:nvPr>
            <p:ph idx="4" type="subTitle"/>
          </p:nvPr>
        </p:nvSpPr>
        <p:spPr>
          <a:xfrm>
            <a:off x="366450" y="1367575"/>
            <a:ext cx="3635700" cy="3216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“What happens if I can’t remember the look of a friends planet? What happens if they change their looks?” – All 3 reviewers</a:t>
            </a:r>
            <a:endParaRPr i="1" sz="1800"/>
          </a:p>
          <a:p>
            <a:pPr indent="457200" lvl="0" marL="0" rtl="0" algn="l">
              <a:spcBef>
                <a:spcPts val="0"/>
              </a:spcBef>
              <a:spcAft>
                <a:spcPts val="0"/>
              </a:spcAft>
              <a:buNone/>
            </a:pPr>
            <a:r>
              <a:t/>
            </a:r>
            <a:endParaRPr i="1"/>
          </a:p>
          <a:p>
            <a:pPr indent="457200" lvl="0" marL="0" rtl="0" algn="l">
              <a:spcBef>
                <a:spcPts val="0"/>
              </a:spcBef>
              <a:spcAft>
                <a:spcPts val="0"/>
              </a:spcAft>
              <a:buNone/>
            </a:pPr>
            <a:r>
              <a:rPr i="1" lang="en"/>
              <a:t>H6: Recognition not Recall</a:t>
            </a:r>
            <a:endParaRPr i="1"/>
          </a:p>
        </p:txBody>
      </p:sp>
      <p:sp>
        <p:nvSpPr>
          <p:cNvPr id="1962" name="Google Shape;1962;p51"/>
          <p:cNvSpPr txBox="1"/>
          <p:nvPr/>
        </p:nvSpPr>
        <p:spPr>
          <a:xfrm>
            <a:off x="6073550" y="2760475"/>
            <a:ext cx="254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loo 2"/>
              <a:ea typeface="Baloo 2"/>
              <a:cs typeface="Baloo 2"/>
              <a:sym typeface="Baloo 2"/>
            </a:endParaRPr>
          </a:p>
        </p:txBody>
      </p:sp>
      <p:pic>
        <p:nvPicPr>
          <p:cNvPr id="1963" name="Google Shape;1963;p51"/>
          <p:cNvPicPr preferRelativeResize="0"/>
          <p:nvPr/>
        </p:nvPicPr>
        <p:blipFill>
          <a:blip r:embed="rId3">
            <a:alphaModFix/>
          </a:blip>
          <a:stretch>
            <a:fillRect/>
          </a:stretch>
        </p:blipFill>
        <p:spPr>
          <a:xfrm>
            <a:off x="4115875" y="857350"/>
            <a:ext cx="1898625" cy="3831751"/>
          </a:xfrm>
          <a:prstGeom prst="rect">
            <a:avLst/>
          </a:prstGeom>
          <a:noFill/>
          <a:ln>
            <a:noFill/>
          </a:ln>
        </p:spPr>
      </p:pic>
      <p:sp>
        <p:nvSpPr>
          <p:cNvPr id="1964" name="Google Shape;1964;p51"/>
          <p:cNvSpPr txBox="1"/>
          <p:nvPr/>
        </p:nvSpPr>
        <p:spPr>
          <a:xfrm>
            <a:off x="4115725"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52"/>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2 </a:t>
            </a:r>
            <a:endParaRPr/>
          </a:p>
        </p:txBody>
      </p:sp>
      <p:sp>
        <p:nvSpPr>
          <p:cNvPr id="1970" name="Google Shape;1970;p52"/>
          <p:cNvSpPr txBox="1"/>
          <p:nvPr>
            <p:ph idx="4" type="subTitle"/>
          </p:nvPr>
        </p:nvSpPr>
        <p:spPr>
          <a:xfrm>
            <a:off x="366450" y="1367575"/>
            <a:ext cx="3635700" cy="3216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“Some of the friend planets are smaller or bigger than others, does this mean they're more important, more active?” – All 3 reviewers</a:t>
            </a:r>
            <a:endParaRPr i="1" sz="1800"/>
          </a:p>
          <a:p>
            <a:pPr indent="457200" lvl="0" marL="0" rtl="0" algn="l">
              <a:spcBef>
                <a:spcPts val="0"/>
              </a:spcBef>
              <a:spcAft>
                <a:spcPts val="0"/>
              </a:spcAft>
              <a:buNone/>
            </a:pPr>
            <a:r>
              <a:t/>
            </a:r>
            <a:endParaRPr i="1"/>
          </a:p>
          <a:p>
            <a:pPr indent="457200" lvl="0" marL="0" rtl="0" algn="l">
              <a:spcBef>
                <a:spcPts val="0"/>
              </a:spcBef>
              <a:spcAft>
                <a:spcPts val="0"/>
              </a:spcAft>
              <a:buNone/>
            </a:pPr>
            <a:r>
              <a:rPr i="1" lang="en"/>
              <a:t>H12: Value Alignment &amp; Inclusion</a:t>
            </a:r>
            <a:endParaRPr i="1"/>
          </a:p>
        </p:txBody>
      </p:sp>
      <p:sp>
        <p:nvSpPr>
          <p:cNvPr id="1971" name="Google Shape;1971;p52"/>
          <p:cNvSpPr txBox="1"/>
          <p:nvPr/>
        </p:nvSpPr>
        <p:spPr>
          <a:xfrm>
            <a:off x="6073550" y="2760475"/>
            <a:ext cx="254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Baloo 2"/>
              <a:ea typeface="Baloo 2"/>
              <a:cs typeface="Baloo 2"/>
              <a:sym typeface="Baloo 2"/>
            </a:endParaRPr>
          </a:p>
        </p:txBody>
      </p:sp>
      <p:pic>
        <p:nvPicPr>
          <p:cNvPr id="1972" name="Google Shape;1972;p52"/>
          <p:cNvPicPr preferRelativeResize="0"/>
          <p:nvPr/>
        </p:nvPicPr>
        <p:blipFill>
          <a:blip r:embed="rId3">
            <a:alphaModFix/>
          </a:blip>
          <a:stretch>
            <a:fillRect/>
          </a:stretch>
        </p:blipFill>
        <p:spPr>
          <a:xfrm>
            <a:off x="4115875" y="857350"/>
            <a:ext cx="1898625" cy="3831751"/>
          </a:xfrm>
          <a:prstGeom prst="rect">
            <a:avLst/>
          </a:prstGeom>
          <a:noFill/>
          <a:ln>
            <a:noFill/>
          </a:ln>
        </p:spPr>
      </p:pic>
      <p:sp>
        <p:nvSpPr>
          <p:cNvPr id="1973" name="Google Shape;1973;p52"/>
          <p:cNvSpPr txBox="1"/>
          <p:nvPr/>
        </p:nvSpPr>
        <p:spPr>
          <a:xfrm>
            <a:off x="4115725"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53"/>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 </a:t>
            </a:r>
            <a:endParaRPr/>
          </a:p>
        </p:txBody>
      </p:sp>
      <p:sp>
        <p:nvSpPr>
          <p:cNvPr id="1979" name="Google Shape;1979;p53"/>
          <p:cNvSpPr txBox="1"/>
          <p:nvPr>
            <p:ph idx="4" type="subTitle"/>
          </p:nvPr>
        </p:nvSpPr>
        <p:spPr>
          <a:xfrm>
            <a:off x="633650" y="1819950"/>
            <a:ext cx="3222600" cy="1503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Standardized planet sizes (HE #30)</a:t>
            </a:r>
            <a:endParaRPr sz="1800"/>
          </a:p>
          <a:p>
            <a:pPr indent="-342900" lvl="0" marL="457200" rtl="0" algn="l">
              <a:spcBef>
                <a:spcPts val="0"/>
              </a:spcBef>
              <a:spcAft>
                <a:spcPts val="0"/>
              </a:spcAft>
              <a:buSzPts val="1800"/>
              <a:buChar char="●"/>
            </a:pPr>
            <a:r>
              <a:rPr lang="en" sz="1800"/>
              <a:t>Added names to planets (HE #29)</a:t>
            </a:r>
            <a:endParaRPr sz="1800"/>
          </a:p>
        </p:txBody>
      </p:sp>
      <p:pic>
        <p:nvPicPr>
          <p:cNvPr id="1980" name="Google Shape;1980;p53"/>
          <p:cNvPicPr preferRelativeResize="0"/>
          <p:nvPr/>
        </p:nvPicPr>
        <p:blipFill>
          <a:blip r:embed="rId3">
            <a:alphaModFix/>
          </a:blip>
          <a:stretch>
            <a:fillRect/>
          </a:stretch>
        </p:blipFill>
        <p:spPr>
          <a:xfrm>
            <a:off x="6565700" y="857360"/>
            <a:ext cx="1898625" cy="3831740"/>
          </a:xfrm>
          <a:prstGeom prst="rect">
            <a:avLst/>
          </a:prstGeom>
          <a:noFill/>
          <a:ln>
            <a:noFill/>
          </a:ln>
        </p:spPr>
      </p:pic>
      <p:pic>
        <p:nvPicPr>
          <p:cNvPr id="1981" name="Google Shape;1981;p53"/>
          <p:cNvPicPr preferRelativeResize="0"/>
          <p:nvPr/>
        </p:nvPicPr>
        <p:blipFill>
          <a:blip r:embed="rId4">
            <a:alphaModFix/>
          </a:blip>
          <a:stretch>
            <a:fillRect/>
          </a:stretch>
        </p:blipFill>
        <p:spPr>
          <a:xfrm>
            <a:off x="4115875" y="857350"/>
            <a:ext cx="1898625" cy="3831751"/>
          </a:xfrm>
          <a:prstGeom prst="rect">
            <a:avLst/>
          </a:prstGeom>
          <a:noFill/>
          <a:ln>
            <a:noFill/>
          </a:ln>
        </p:spPr>
      </p:pic>
      <p:pic>
        <p:nvPicPr>
          <p:cNvPr id="1982" name="Google Shape;1982;p53"/>
          <p:cNvPicPr preferRelativeResize="0"/>
          <p:nvPr/>
        </p:nvPicPr>
        <p:blipFill>
          <a:blip r:embed="rId5">
            <a:alphaModFix/>
          </a:blip>
          <a:stretch>
            <a:fillRect/>
          </a:stretch>
        </p:blipFill>
        <p:spPr>
          <a:xfrm>
            <a:off x="5945500" y="2463799"/>
            <a:ext cx="696499" cy="487550"/>
          </a:xfrm>
          <a:prstGeom prst="rect">
            <a:avLst/>
          </a:prstGeom>
          <a:noFill/>
          <a:ln>
            <a:noFill/>
          </a:ln>
        </p:spPr>
      </p:pic>
      <p:sp>
        <p:nvSpPr>
          <p:cNvPr id="1983" name="Google Shape;1983;p53"/>
          <p:cNvSpPr txBox="1"/>
          <p:nvPr/>
        </p:nvSpPr>
        <p:spPr>
          <a:xfrm>
            <a:off x="4115725"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1984" name="Google Shape;1984;p53"/>
          <p:cNvSpPr txBox="1"/>
          <p:nvPr/>
        </p:nvSpPr>
        <p:spPr>
          <a:xfrm>
            <a:off x="6565700"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36"/>
          <p:cNvSpPr/>
          <p:nvPr/>
        </p:nvSpPr>
        <p:spPr>
          <a:xfrm rot="-1524688">
            <a:off x="6486175" y="1960888"/>
            <a:ext cx="2592307" cy="818579"/>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6"/>
          <p:cNvSpPr/>
          <p:nvPr/>
        </p:nvSpPr>
        <p:spPr>
          <a:xfrm rot="549753">
            <a:off x="4345865" y="1961106"/>
            <a:ext cx="2592377" cy="818603"/>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6"/>
          <p:cNvSpPr/>
          <p:nvPr/>
        </p:nvSpPr>
        <p:spPr>
          <a:xfrm rot="-1524688">
            <a:off x="2134025" y="1961000"/>
            <a:ext cx="2592307" cy="818579"/>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6"/>
          <p:cNvSpPr/>
          <p:nvPr/>
        </p:nvSpPr>
        <p:spPr>
          <a:xfrm>
            <a:off x="2619137"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pic>
        <p:nvPicPr>
          <p:cNvPr id="1732" name="Google Shape;1732;p36"/>
          <p:cNvPicPr preferRelativeResize="0"/>
          <p:nvPr/>
        </p:nvPicPr>
        <p:blipFill rotWithShape="1">
          <a:blip r:embed="rId3">
            <a:alphaModFix/>
          </a:blip>
          <a:srcRect b="27669" l="19188" r="21717" t="27673"/>
          <a:stretch/>
        </p:blipFill>
        <p:spPr>
          <a:xfrm>
            <a:off x="2670437" y="1532650"/>
            <a:ext cx="1662900" cy="1675200"/>
          </a:xfrm>
          <a:prstGeom prst="ellipse">
            <a:avLst/>
          </a:prstGeom>
          <a:noFill/>
          <a:ln>
            <a:noFill/>
          </a:ln>
        </p:spPr>
      </p:pic>
      <p:sp>
        <p:nvSpPr>
          <p:cNvPr id="1733" name="Google Shape;1733;p36"/>
          <p:cNvSpPr/>
          <p:nvPr/>
        </p:nvSpPr>
        <p:spPr>
          <a:xfrm rot="343071">
            <a:off x="65272" y="1960910"/>
            <a:ext cx="2592599" cy="818706"/>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6"/>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Bungee"/>
                <a:ea typeface="Bungee"/>
                <a:cs typeface="Bungee"/>
                <a:sym typeface="Bungee"/>
              </a:rPr>
              <a:t>We are team planet!</a:t>
            </a:r>
            <a:endParaRPr sz="3500">
              <a:solidFill>
                <a:schemeClr val="dk1"/>
              </a:solidFill>
              <a:latin typeface="Bungee"/>
              <a:ea typeface="Bungee"/>
              <a:cs typeface="Bungee"/>
              <a:sym typeface="Bungee"/>
            </a:endParaRPr>
          </a:p>
        </p:txBody>
      </p:sp>
      <p:sp>
        <p:nvSpPr>
          <p:cNvPr id="1735" name="Google Shape;1735;p36"/>
          <p:cNvSpPr/>
          <p:nvPr/>
        </p:nvSpPr>
        <p:spPr>
          <a:xfrm>
            <a:off x="478913"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36" name="Google Shape;1736;p36"/>
          <p:cNvSpPr/>
          <p:nvPr/>
        </p:nvSpPr>
        <p:spPr>
          <a:xfrm>
            <a:off x="4759361"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37" name="Google Shape;1737;p36"/>
          <p:cNvSpPr/>
          <p:nvPr/>
        </p:nvSpPr>
        <p:spPr>
          <a:xfrm>
            <a:off x="6899585"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38" name="Google Shape;1738;p36"/>
          <p:cNvSpPr txBox="1"/>
          <p:nvPr/>
        </p:nvSpPr>
        <p:spPr>
          <a:xfrm>
            <a:off x="27833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Carolyn Lee</a:t>
            </a:r>
            <a:endParaRPr>
              <a:solidFill>
                <a:srgbClr val="000000"/>
              </a:solidFill>
              <a:latin typeface="Baloo 2 SemiBold"/>
              <a:ea typeface="Baloo 2 SemiBold"/>
              <a:cs typeface="Baloo 2 SemiBold"/>
              <a:sym typeface="Baloo 2 SemiBold"/>
            </a:endParaRPr>
          </a:p>
        </p:txBody>
      </p:sp>
      <p:sp>
        <p:nvSpPr>
          <p:cNvPr id="1739" name="Google Shape;1739;p36"/>
          <p:cNvSpPr txBox="1"/>
          <p:nvPr/>
        </p:nvSpPr>
        <p:spPr>
          <a:xfrm>
            <a:off x="6431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Kristine Ma</a:t>
            </a:r>
            <a:endParaRPr>
              <a:solidFill>
                <a:srgbClr val="000000"/>
              </a:solidFill>
              <a:latin typeface="Baloo 2 SemiBold"/>
              <a:ea typeface="Baloo 2 SemiBold"/>
              <a:cs typeface="Baloo 2 SemiBold"/>
              <a:sym typeface="Baloo 2 SemiBold"/>
            </a:endParaRPr>
          </a:p>
        </p:txBody>
      </p:sp>
      <p:sp>
        <p:nvSpPr>
          <p:cNvPr id="1740" name="Google Shape;1740;p36"/>
          <p:cNvSpPr txBox="1"/>
          <p:nvPr/>
        </p:nvSpPr>
        <p:spPr>
          <a:xfrm>
            <a:off x="49235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Lucas Wang</a:t>
            </a:r>
            <a:endParaRPr>
              <a:solidFill>
                <a:srgbClr val="000000"/>
              </a:solidFill>
              <a:latin typeface="Baloo 2 SemiBold"/>
              <a:ea typeface="Baloo 2 SemiBold"/>
              <a:cs typeface="Baloo 2 SemiBold"/>
              <a:sym typeface="Baloo 2 SemiBold"/>
            </a:endParaRPr>
          </a:p>
        </p:txBody>
      </p:sp>
      <p:sp>
        <p:nvSpPr>
          <p:cNvPr id="1741" name="Google Shape;1741;p36"/>
          <p:cNvSpPr txBox="1"/>
          <p:nvPr/>
        </p:nvSpPr>
        <p:spPr>
          <a:xfrm>
            <a:off x="70637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Evelyn Song</a:t>
            </a:r>
            <a:endParaRPr>
              <a:solidFill>
                <a:srgbClr val="000000"/>
              </a:solidFill>
              <a:latin typeface="Baloo 2 SemiBold"/>
              <a:ea typeface="Baloo 2 SemiBold"/>
              <a:cs typeface="Baloo 2 SemiBold"/>
              <a:sym typeface="Baloo 2 SemiBold"/>
            </a:endParaRPr>
          </a:p>
        </p:txBody>
      </p:sp>
      <p:sp>
        <p:nvSpPr>
          <p:cNvPr id="1742" name="Google Shape;1742;p36"/>
          <p:cNvSpPr txBox="1"/>
          <p:nvPr/>
        </p:nvSpPr>
        <p:spPr>
          <a:xfrm>
            <a:off x="27833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Computer Science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743" name="Google Shape;1743;p36"/>
          <p:cNvSpPr txBox="1"/>
          <p:nvPr/>
        </p:nvSpPr>
        <p:spPr>
          <a:xfrm>
            <a:off x="6431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Symbolic Systems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744" name="Google Shape;1744;p36"/>
          <p:cNvSpPr txBox="1"/>
          <p:nvPr/>
        </p:nvSpPr>
        <p:spPr>
          <a:xfrm>
            <a:off x="70637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Human Biology + CS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745" name="Google Shape;1745;p36"/>
          <p:cNvSpPr txBox="1"/>
          <p:nvPr/>
        </p:nvSpPr>
        <p:spPr>
          <a:xfrm>
            <a:off x="49235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Sophomore</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Design + </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CS (HCI)</a:t>
            </a:r>
            <a:endParaRPr>
              <a:solidFill>
                <a:srgbClr val="000000"/>
              </a:solidFill>
              <a:latin typeface="Baloo 2"/>
              <a:ea typeface="Baloo 2"/>
              <a:cs typeface="Baloo 2"/>
              <a:sym typeface="Baloo 2"/>
            </a:endParaRPr>
          </a:p>
        </p:txBody>
      </p:sp>
      <p:pic>
        <p:nvPicPr>
          <p:cNvPr id="1746" name="Google Shape;1746;p36"/>
          <p:cNvPicPr preferRelativeResize="0"/>
          <p:nvPr/>
        </p:nvPicPr>
        <p:blipFill rotWithShape="1">
          <a:blip r:embed="rId4">
            <a:alphaModFix/>
          </a:blip>
          <a:srcRect b="8283" l="0" r="0" t="5524"/>
          <a:stretch/>
        </p:blipFill>
        <p:spPr>
          <a:xfrm>
            <a:off x="4791750" y="1532650"/>
            <a:ext cx="1700700" cy="1675200"/>
          </a:xfrm>
          <a:prstGeom prst="ellipse">
            <a:avLst/>
          </a:prstGeom>
          <a:noFill/>
          <a:ln>
            <a:noFill/>
          </a:ln>
        </p:spPr>
      </p:pic>
      <p:pic>
        <p:nvPicPr>
          <p:cNvPr id="1747" name="Google Shape;1747;p36"/>
          <p:cNvPicPr preferRelativeResize="0"/>
          <p:nvPr/>
        </p:nvPicPr>
        <p:blipFill rotWithShape="1">
          <a:blip r:embed="rId5">
            <a:alphaModFix/>
          </a:blip>
          <a:srcRect b="3697" l="0" r="0" t="8483"/>
          <a:stretch/>
        </p:blipFill>
        <p:spPr>
          <a:xfrm>
            <a:off x="6950875" y="1538800"/>
            <a:ext cx="1662900" cy="1662900"/>
          </a:xfrm>
          <a:prstGeom prst="ellipse">
            <a:avLst/>
          </a:prstGeom>
          <a:noFill/>
          <a:ln cap="flat" cmpd="sng" w="9525">
            <a:solidFill>
              <a:srgbClr val="8E88BE"/>
            </a:solidFill>
            <a:prstDash val="solid"/>
            <a:round/>
            <a:headEnd len="sm" w="sm" type="none"/>
            <a:tailEnd len="sm" w="sm" type="none"/>
          </a:ln>
        </p:spPr>
      </p:pic>
      <p:pic>
        <p:nvPicPr>
          <p:cNvPr id="1748" name="Google Shape;1748;p36"/>
          <p:cNvPicPr preferRelativeResize="0"/>
          <p:nvPr/>
        </p:nvPicPr>
        <p:blipFill rotWithShape="1">
          <a:blip r:embed="rId6">
            <a:alphaModFix/>
          </a:blip>
          <a:srcRect b="7176" l="0" r="0" t="7185"/>
          <a:stretch/>
        </p:blipFill>
        <p:spPr>
          <a:xfrm>
            <a:off x="530237" y="1532650"/>
            <a:ext cx="1662900" cy="1675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54"/>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3 </a:t>
            </a:r>
            <a:endParaRPr/>
          </a:p>
        </p:txBody>
      </p:sp>
      <p:sp>
        <p:nvSpPr>
          <p:cNvPr id="1990" name="Google Shape;1990;p54"/>
          <p:cNvSpPr txBox="1"/>
          <p:nvPr>
            <p:ph idx="4" type="subTitle"/>
          </p:nvPr>
        </p:nvSpPr>
        <p:spPr>
          <a:xfrm>
            <a:off x="314525" y="1920875"/>
            <a:ext cx="33747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Setting post visibility is once-and-for-all;</a:t>
            </a:r>
            <a:endParaRPr sz="1800"/>
          </a:p>
          <a:p>
            <a:pPr indent="-342900" lvl="0" marL="457200" rtl="0" algn="l">
              <a:spcBef>
                <a:spcPts val="0"/>
              </a:spcBef>
              <a:spcAft>
                <a:spcPts val="0"/>
              </a:spcAft>
              <a:buSzPts val="1800"/>
              <a:buChar char="●"/>
            </a:pPr>
            <a:r>
              <a:rPr lang="en" sz="1800"/>
              <a:t>Can’t access this info after posting.</a:t>
            </a:r>
            <a:endParaRPr sz="1800"/>
          </a:p>
          <a:p>
            <a:pPr indent="457200" lvl="0" marL="0" rtl="0" algn="l">
              <a:spcBef>
                <a:spcPts val="0"/>
              </a:spcBef>
              <a:spcAft>
                <a:spcPts val="0"/>
              </a:spcAft>
              <a:buNone/>
            </a:pPr>
            <a:r>
              <a:rPr lang="en" sz="1800"/>
              <a:t> – All 3 reviewers</a:t>
            </a:r>
            <a:endParaRPr sz="1800"/>
          </a:p>
          <a:p>
            <a:pPr indent="0" lvl="0" marL="457200" rtl="0" algn="l">
              <a:spcBef>
                <a:spcPts val="0"/>
              </a:spcBef>
              <a:spcAft>
                <a:spcPts val="0"/>
              </a:spcAft>
              <a:buNone/>
            </a:pPr>
            <a:r>
              <a:t/>
            </a:r>
            <a:endParaRPr sz="1700"/>
          </a:p>
          <a:p>
            <a:pPr indent="0" lvl="0" marL="457200" rtl="0" algn="l">
              <a:spcBef>
                <a:spcPts val="0"/>
              </a:spcBef>
              <a:spcAft>
                <a:spcPts val="0"/>
              </a:spcAft>
              <a:buNone/>
            </a:pPr>
            <a:r>
              <a:rPr i="1" lang="en"/>
              <a:t> H1: Visibility of System Status</a:t>
            </a:r>
            <a:endParaRPr sz="1700"/>
          </a:p>
        </p:txBody>
      </p:sp>
      <p:pic>
        <p:nvPicPr>
          <p:cNvPr id="1991" name="Google Shape;1991;p54"/>
          <p:cNvPicPr preferRelativeResize="0"/>
          <p:nvPr/>
        </p:nvPicPr>
        <p:blipFill>
          <a:blip r:embed="rId3">
            <a:alphaModFix/>
          </a:blip>
          <a:stretch>
            <a:fillRect/>
          </a:stretch>
        </p:blipFill>
        <p:spPr>
          <a:xfrm>
            <a:off x="4029600" y="908624"/>
            <a:ext cx="1865225" cy="3764325"/>
          </a:xfrm>
          <a:prstGeom prst="rect">
            <a:avLst/>
          </a:prstGeom>
          <a:noFill/>
          <a:ln>
            <a:noFill/>
          </a:ln>
        </p:spPr>
      </p:pic>
      <p:sp>
        <p:nvSpPr>
          <p:cNvPr id="1992" name="Google Shape;1992;p54"/>
          <p:cNvSpPr txBox="1"/>
          <p:nvPr/>
        </p:nvSpPr>
        <p:spPr>
          <a:xfrm>
            <a:off x="4029600" y="634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1993" name="Google Shape;1993;p54"/>
          <p:cNvSpPr/>
          <p:nvPr/>
        </p:nvSpPr>
        <p:spPr>
          <a:xfrm>
            <a:off x="4373450" y="3894250"/>
            <a:ext cx="6210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55"/>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3 </a:t>
            </a:r>
            <a:endParaRPr/>
          </a:p>
        </p:txBody>
      </p:sp>
      <p:sp>
        <p:nvSpPr>
          <p:cNvPr id="1999" name="Google Shape;1999;p55"/>
          <p:cNvSpPr txBox="1"/>
          <p:nvPr>
            <p:ph idx="4" type="subTitle"/>
          </p:nvPr>
        </p:nvSpPr>
        <p:spPr>
          <a:xfrm>
            <a:off x="314525" y="1920875"/>
            <a:ext cx="33747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“Shortcut from visibility changing screen and regular status creation screen can post status </a:t>
            </a:r>
            <a:r>
              <a:rPr b="1" lang="en" sz="1800"/>
              <a:t>without warning</a:t>
            </a:r>
            <a:r>
              <a:rPr lang="en" sz="1800"/>
              <a:t>” – All 3 reviewers</a:t>
            </a:r>
            <a:endParaRPr sz="1800"/>
          </a:p>
          <a:p>
            <a:pPr indent="0" lvl="0" marL="457200" rtl="0" algn="l">
              <a:spcBef>
                <a:spcPts val="0"/>
              </a:spcBef>
              <a:spcAft>
                <a:spcPts val="0"/>
              </a:spcAft>
              <a:buNone/>
            </a:pPr>
            <a:r>
              <a:t/>
            </a:r>
            <a:endParaRPr sz="1700"/>
          </a:p>
          <a:p>
            <a:pPr indent="0" lvl="0" marL="457200" rtl="0" algn="l">
              <a:spcBef>
                <a:spcPts val="0"/>
              </a:spcBef>
              <a:spcAft>
                <a:spcPts val="0"/>
              </a:spcAft>
              <a:buNone/>
            </a:pPr>
            <a:r>
              <a:rPr i="1" lang="en"/>
              <a:t>H5: Error Prevention</a:t>
            </a:r>
            <a:endParaRPr sz="1700"/>
          </a:p>
        </p:txBody>
      </p:sp>
      <p:pic>
        <p:nvPicPr>
          <p:cNvPr id="2000" name="Google Shape;2000;p55"/>
          <p:cNvPicPr preferRelativeResize="0"/>
          <p:nvPr/>
        </p:nvPicPr>
        <p:blipFill>
          <a:blip r:embed="rId3">
            <a:alphaModFix/>
          </a:blip>
          <a:stretch>
            <a:fillRect/>
          </a:stretch>
        </p:blipFill>
        <p:spPr>
          <a:xfrm>
            <a:off x="4029600" y="908624"/>
            <a:ext cx="1865225" cy="3764325"/>
          </a:xfrm>
          <a:prstGeom prst="rect">
            <a:avLst/>
          </a:prstGeom>
          <a:noFill/>
          <a:ln>
            <a:noFill/>
          </a:ln>
        </p:spPr>
      </p:pic>
      <p:sp>
        <p:nvSpPr>
          <p:cNvPr id="2001" name="Google Shape;2001;p55"/>
          <p:cNvSpPr txBox="1"/>
          <p:nvPr/>
        </p:nvSpPr>
        <p:spPr>
          <a:xfrm>
            <a:off x="4029600" y="634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02" name="Google Shape;2002;p55"/>
          <p:cNvSpPr/>
          <p:nvPr/>
        </p:nvSpPr>
        <p:spPr>
          <a:xfrm>
            <a:off x="4335450" y="3906925"/>
            <a:ext cx="6210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56"/>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3 </a:t>
            </a:r>
            <a:endParaRPr/>
          </a:p>
        </p:txBody>
      </p:sp>
      <p:sp>
        <p:nvSpPr>
          <p:cNvPr id="2008" name="Google Shape;2008;p56"/>
          <p:cNvSpPr txBox="1"/>
          <p:nvPr>
            <p:ph idx="4" type="subTitle"/>
          </p:nvPr>
        </p:nvSpPr>
        <p:spPr>
          <a:xfrm>
            <a:off x="314525" y="1920875"/>
            <a:ext cx="33747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“I clicked send for my emotional status </a:t>
            </a:r>
            <a:r>
              <a:rPr b="1" lang="en" sz="1800"/>
              <a:t>without noticing </a:t>
            </a:r>
            <a:r>
              <a:rPr lang="en" sz="1800"/>
              <a:t>that I should set my visibility.” – All 3 reviewers</a:t>
            </a:r>
            <a:endParaRPr sz="1800"/>
          </a:p>
          <a:p>
            <a:pPr indent="0" lvl="0" marL="457200" rtl="0" algn="l">
              <a:spcBef>
                <a:spcPts val="0"/>
              </a:spcBef>
              <a:spcAft>
                <a:spcPts val="0"/>
              </a:spcAft>
              <a:buNone/>
            </a:pPr>
            <a:r>
              <a:t/>
            </a:r>
            <a:endParaRPr sz="1700"/>
          </a:p>
          <a:p>
            <a:pPr indent="0" lvl="0" marL="457200" rtl="0" algn="l">
              <a:spcBef>
                <a:spcPts val="0"/>
              </a:spcBef>
              <a:spcAft>
                <a:spcPts val="0"/>
              </a:spcAft>
              <a:buNone/>
            </a:pPr>
            <a:r>
              <a:rPr i="1" lang="en"/>
              <a:t> H9: Help Users with Errors</a:t>
            </a:r>
            <a:endParaRPr sz="1700"/>
          </a:p>
        </p:txBody>
      </p:sp>
      <p:pic>
        <p:nvPicPr>
          <p:cNvPr id="2009" name="Google Shape;2009;p56"/>
          <p:cNvPicPr preferRelativeResize="0"/>
          <p:nvPr/>
        </p:nvPicPr>
        <p:blipFill>
          <a:blip r:embed="rId3">
            <a:alphaModFix/>
          </a:blip>
          <a:stretch>
            <a:fillRect/>
          </a:stretch>
        </p:blipFill>
        <p:spPr>
          <a:xfrm>
            <a:off x="4029600" y="908624"/>
            <a:ext cx="1865225" cy="3764325"/>
          </a:xfrm>
          <a:prstGeom prst="rect">
            <a:avLst/>
          </a:prstGeom>
          <a:noFill/>
          <a:ln>
            <a:noFill/>
          </a:ln>
        </p:spPr>
      </p:pic>
      <p:sp>
        <p:nvSpPr>
          <p:cNvPr id="2010" name="Google Shape;2010;p56"/>
          <p:cNvSpPr txBox="1"/>
          <p:nvPr/>
        </p:nvSpPr>
        <p:spPr>
          <a:xfrm>
            <a:off x="4029600" y="634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11" name="Google Shape;2011;p56"/>
          <p:cNvSpPr/>
          <p:nvPr/>
        </p:nvSpPr>
        <p:spPr>
          <a:xfrm>
            <a:off x="4335450" y="3906925"/>
            <a:ext cx="6210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57"/>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 </a:t>
            </a:r>
            <a:endParaRPr/>
          </a:p>
        </p:txBody>
      </p:sp>
      <p:sp>
        <p:nvSpPr>
          <p:cNvPr id="2017" name="Google Shape;2017;p57"/>
          <p:cNvSpPr txBox="1"/>
          <p:nvPr>
            <p:ph idx="4" type="subTitle"/>
          </p:nvPr>
        </p:nvSpPr>
        <p:spPr>
          <a:xfrm>
            <a:off x="672498" y="2185625"/>
            <a:ext cx="3140100" cy="1503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Removed post visibility feature (HE #42)*</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a:t>*A</a:t>
            </a:r>
            <a:r>
              <a:rPr lang="en"/>
              <a:t>lso addresses shortcut from visibility screen moving to wrong screen (HE #41), clicked send before knowing to set visibility (HE #38), and not knowing visibility of a post after sending it (HE #34)</a:t>
            </a:r>
            <a:endParaRPr/>
          </a:p>
        </p:txBody>
      </p:sp>
      <p:pic>
        <p:nvPicPr>
          <p:cNvPr id="2018" name="Google Shape;2018;p57"/>
          <p:cNvPicPr preferRelativeResize="0"/>
          <p:nvPr/>
        </p:nvPicPr>
        <p:blipFill>
          <a:blip r:embed="rId3">
            <a:alphaModFix/>
          </a:blip>
          <a:stretch>
            <a:fillRect/>
          </a:stretch>
        </p:blipFill>
        <p:spPr>
          <a:xfrm>
            <a:off x="6557275" y="908613"/>
            <a:ext cx="1865225" cy="3764359"/>
          </a:xfrm>
          <a:prstGeom prst="rect">
            <a:avLst/>
          </a:prstGeom>
          <a:noFill/>
          <a:ln>
            <a:noFill/>
          </a:ln>
        </p:spPr>
      </p:pic>
      <p:pic>
        <p:nvPicPr>
          <p:cNvPr id="2019" name="Google Shape;2019;p57"/>
          <p:cNvPicPr preferRelativeResize="0"/>
          <p:nvPr/>
        </p:nvPicPr>
        <p:blipFill>
          <a:blip r:embed="rId4">
            <a:alphaModFix/>
          </a:blip>
          <a:stretch>
            <a:fillRect/>
          </a:stretch>
        </p:blipFill>
        <p:spPr>
          <a:xfrm>
            <a:off x="4029600" y="908624"/>
            <a:ext cx="1865225" cy="3764325"/>
          </a:xfrm>
          <a:prstGeom prst="rect">
            <a:avLst/>
          </a:prstGeom>
          <a:noFill/>
          <a:ln>
            <a:noFill/>
          </a:ln>
        </p:spPr>
      </p:pic>
      <p:pic>
        <p:nvPicPr>
          <p:cNvPr id="2020" name="Google Shape;2020;p57"/>
          <p:cNvPicPr preferRelativeResize="0"/>
          <p:nvPr/>
        </p:nvPicPr>
        <p:blipFill>
          <a:blip r:embed="rId5">
            <a:alphaModFix/>
          </a:blip>
          <a:stretch>
            <a:fillRect/>
          </a:stretch>
        </p:blipFill>
        <p:spPr>
          <a:xfrm>
            <a:off x="5885850" y="2463799"/>
            <a:ext cx="696499" cy="487550"/>
          </a:xfrm>
          <a:prstGeom prst="rect">
            <a:avLst/>
          </a:prstGeom>
          <a:noFill/>
          <a:ln>
            <a:noFill/>
          </a:ln>
        </p:spPr>
      </p:pic>
      <p:sp>
        <p:nvSpPr>
          <p:cNvPr id="2021" name="Google Shape;2021;p57"/>
          <p:cNvSpPr txBox="1"/>
          <p:nvPr/>
        </p:nvSpPr>
        <p:spPr>
          <a:xfrm>
            <a:off x="4029600" y="634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22" name="Google Shape;2022;p57"/>
          <p:cNvSpPr txBox="1"/>
          <p:nvPr/>
        </p:nvSpPr>
        <p:spPr>
          <a:xfrm>
            <a:off x="6557275" y="634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
        <p:nvSpPr>
          <p:cNvPr id="2023" name="Google Shape;2023;p57"/>
          <p:cNvSpPr/>
          <p:nvPr/>
        </p:nvSpPr>
        <p:spPr>
          <a:xfrm>
            <a:off x="6793175" y="3932250"/>
            <a:ext cx="6210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58"/>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4</a:t>
            </a:r>
            <a:endParaRPr/>
          </a:p>
        </p:txBody>
      </p:sp>
      <p:pic>
        <p:nvPicPr>
          <p:cNvPr id="2029" name="Google Shape;2029;p58"/>
          <p:cNvPicPr preferRelativeResize="0"/>
          <p:nvPr/>
        </p:nvPicPr>
        <p:blipFill>
          <a:blip r:embed="rId3">
            <a:alphaModFix/>
          </a:blip>
          <a:stretch>
            <a:fillRect/>
          </a:stretch>
        </p:blipFill>
        <p:spPr>
          <a:xfrm>
            <a:off x="4296912" y="867333"/>
            <a:ext cx="1806988" cy="3646830"/>
          </a:xfrm>
          <a:prstGeom prst="rect">
            <a:avLst/>
          </a:prstGeom>
          <a:noFill/>
          <a:ln>
            <a:noFill/>
          </a:ln>
        </p:spPr>
      </p:pic>
      <p:sp>
        <p:nvSpPr>
          <p:cNvPr id="2030" name="Google Shape;2030;p58"/>
          <p:cNvSpPr txBox="1"/>
          <p:nvPr/>
        </p:nvSpPr>
        <p:spPr>
          <a:xfrm>
            <a:off x="4296900" y="6293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31" name="Google Shape;2031;p58"/>
          <p:cNvSpPr txBox="1"/>
          <p:nvPr>
            <p:ph idx="4" type="subTitle"/>
          </p:nvPr>
        </p:nvSpPr>
        <p:spPr>
          <a:xfrm>
            <a:off x="672498" y="2185625"/>
            <a:ext cx="3140100" cy="15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"’Set Status’ / ‘Your Status’ page is inconsistent with ‘My Planet’ and ‘My Orbit’." – 2 reviewers</a:t>
            </a:r>
            <a:endParaRPr sz="1800"/>
          </a:p>
          <a:p>
            <a:pPr indent="0" lvl="0" marL="457200" rtl="0" algn="l">
              <a:spcBef>
                <a:spcPts val="0"/>
              </a:spcBef>
              <a:spcAft>
                <a:spcPts val="0"/>
              </a:spcAft>
              <a:buNone/>
            </a:pPr>
            <a:r>
              <a:t/>
            </a:r>
            <a:endParaRPr sz="1700"/>
          </a:p>
          <a:p>
            <a:pPr indent="0" lvl="0" marL="457200" rtl="0" algn="l">
              <a:spcBef>
                <a:spcPts val="0"/>
              </a:spcBef>
              <a:spcAft>
                <a:spcPts val="0"/>
              </a:spcAft>
              <a:buNone/>
            </a:pPr>
            <a:r>
              <a:rPr i="1" lang="en"/>
              <a:t>H2: Match b/w System &amp; World</a:t>
            </a:r>
            <a:endParaRPr sz="1800"/>
          </a:p>
          <a:p>
            <a:pPr indent="0" lvl="0" marL="457200" rtl="0" algn="l">
              <a:spcBef>
                <a:spcPts val="0"/>
              </a:spcBef>
              <a:spcAft>
                <a:spcPts val="0"/>
              </a:spcAft>
              <a:buNone/>
            </a:pPr>
            <a:r>
              <a:t/>
            </a:r>
            <a:endParaRPr sz="1800"/>
          </a:p>
        </p:txBody>
      </p:sp>
      <p:pic>
        <p:nvPicPr>
          <p:cNvPr id="2032" name="Google Shape;2032;p58"/>
          <p:cNvPicPr preferRelativeResize="0"/>
          <p:nvPr/>
        </p:nvPicPr>
        <p:blipFill>
          <a:blip r:embed="rId4">
            <a:alphaModFix/>
          </a:blip>
          <a:stretch>
            <a:fillRect/>
          </a:stretch>
        </p:blipFill>
        <p:spPr>
          <a:xfrm>
            <a:off x="6271877" y="2026775"/>
            <a:ext cx="2460575" cy="548900"/>
          </a:xfrm>
          <a:prstGeom prst="rect">
            <a:avLst/>
          </a:prstGeom>
          <a:noFill/>
          <a:ln>
            <a:noFill/>
          </a:ln>
        </p:spPr>
      </p:pic>
      <p:cxnSp>
        <p:nvCxnSpPr>
          <p:cNvPr id="2033" name="Google Shape;2033;p58"/>
          <p:cNvCxnSpPr>
            <a:stCxn id="2032" idx="2"/>
          </p:cNvCxnSpPr>
          <p:nvPr/>
        </p:nvCxnSpPr>
        <p:spPr>
          <a:xfrm flipH="1">
            <a:off x="5921764" y="2575675"/>
            <a:ext cx="1580400" cy="1562400"/>
          </a:xfrm>
          <a:prstGeom prst="straightConnector1">
            <a:avLst/>
          </a:prstGeom>
          <a:noFill/>
          <a:ln cap="flat" cmpd="sng" w="38100">
            <a:solidFill>
              <a:srgbClr val="FF0000"/>
            </a:solidFill>
            <a:prstDash val="solid"/>
            <a:round/>
            <a:headEnd len="med" w="med" type="none"/>
            <a:tailEnd len="med" w="med" type="triangle"/>
          </a:ln>
        </p:spPr>
      </p:cxnSp>
      <p:sp>
        <p:nvSpPr>
          <p:cNvPr id="2034" name="Google Shape;2034;p58"/>
          <p:cNvSpPr/>
          <p:nvPr/>
        </p:nvSpPr>
        <p:spPr>
          <a:xfrm>
            <a:off x="7191675" y="2026775"/>
            <a:ext cx="621000" cy="54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035" name="Google Shape;2035;p58"/>
          <p:cNvSpPr/>
          <p:nvPr/>
        </p:nvSpPr>
        <p:spPr>
          <a:xfrm>
            <a:off x="4972250" y="4084675"/>
            <a:ext cx="4563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9"/>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4</a:t>
            </a:r>
            <a:endParaRPr/>
          </a:p>
        </p:txBody>
      </p:sp>
      <p:sp>
        <p:nvSpPr>
          <p:cNvPr id="2041" name="Google Shape;2041;p59"/>
          <p:cNvSpPr txBox="1"/>
          <p:nvPr>
            <p:ph idx="4" type="subTitle"/>
          </p:nvPr>
        </p:nvSpPr>
        <p:spPr>
          <a:xfrm>
            <a:off x="672498" y="2185625"/>
            <a:ext cx="3140100" cy="1503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“Navigation bar could be more concise.” – 2 reviewers</a:t>
            </a:r>
            <a:endParaRPr sz="1800"/>
          </a:p>
          <a:p>
            <a:pPr indent="0" lvl="0" marL="0" rtl="0" algn="l">
              <a:spcBef>
                <a:spcPts val="0"/>
              </a:spcBef>
              <a:spcAft>
                <a:spcPts val="0"/>
              </a:spcAft>
              <a:buNone/>
            </a:pPr>
            <a:r>
              <a:t/>
            </a:r>
            <a:endParaRPr i="1"/>
          </a:p>
          <a:p>
            <a:pPr indent="0" lvl="0" marL="457200" rtl="0" algn="l">
              <a:spcBef>
                <a:spcPts val="0"/>
              </a:spcBef>
              <a:spcAft>
                <a:spcPts val="0"/>
              </a:spcAft>
              <a:buNone/>
            </a:pPr>
            <a:r>
              <a:rPr i="1" lang="en"/>
              <a:t>H8: Aesthetic &amp; Minimalist Design</a:t>
            </a:r>
            <a:endParaRPr sz="1800"/>
          </a:p>
          <a:p>
            <a:pPr indent="0" lvl="0" marL="457200" rtl="0" algn="l">
              <a:spcBef>
                <a:spcPts val="0"/>
              </a:spcBef>
              <a:spcAft>
                <a:spcPts val="0"/>
              </a:spcAft>
              <a:buNone/>
            </a:pPr>
            <a:r>
              <a:t/>
            </a:r>
            <a:endParaRPr sz="1800"/>
          </a:p>
        </p:txBody>
      </p:sp>
      <p:pic>
        <p:nvPicPr>
          <p:cNvPr id="2042" name="Google Shape;2042;p59"/>
          <p:cNvPicPr preferRelativeResize="0"/>
          <p:nvPr/>
        </p:nvPicPr>
        <p:blipFill>
          <a:blip r:embed="rId3">
            <a:alphaModFix/>
          </a:blip>
          <a:stretch>
            <a:fillRect/>
          </a:stretch>
        </p:blipFill>
        <p:spPr>
          <a:xfrm>
            <a:off x="4296912" y="867333"/>
            <a:ext cx="1806988" cy="3646830"/>
          </a:xfrm>
          <a:prstGeom prst="rect">
            <a:avLst/>
          </a:prstGeom>
          <a:noFill/>
          <a:ln>
            <a:noFill/>
          </a:ln>
        </p:spPr>
      </p:pic>
      <p:sp>
        <p:nvSpPr>
          <p:cNvPr id="2043" name="Google Shape;2043;p59"/>
          <p:cNvSpPr txBox="1"/>
          <p:nvPr/>
        </p:nvSpPr>
        <p:spPr>
          <a:xfrm>
            <a:off x="4296900" y="6293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pic>
        <p:nvPicPr>
          <p:cNvPr id="2044" name="Google Shape;2044;p59"/>
          <p:cNvPicPr preferRelativeResize="0"/>
          <p:nvPr/>
        </p:nvPicPr>
        <p:blipFill>
          <a:blip r:embed="rId4">
            <a:alphaModFix/>
          </a:blip>
          <a:stretch>
            <a:fillRect/>
          </a:stretch>
        </p:blipFill>
        <p:spPr>
          <a:xfrm>
            <a:off x="6271877" y="2026775"/>
            <a:ext cx="2460575" cy="548900"/>
          </a:xfrm>
          <a:prstGeom prst="rect">
            <a:avLst/>
          </a:prstGeom>
          <a:noFill/>
          <a:ln>
            <a:noFill/>
          </a:ln>
        </p:spPr>
      </p:pic>
      <p:cxnSp>
        <p:nvCxnSpPr>
          <p:cNvPr id="2045" name="Google Shape;2045;p59"/>
          <p:cNvCxnSpPr>
            <a:stCxn id="2044" idx="2"/>
          </p:cNvCxnSpPr>
          <p:nvPr/>
        </p:nvCxnSpPr>
        <p:spPr>
          <a:xfrm flipH="1">
            <a:off x="5921764" y="2575675"/>
            <a:ext cx="1580400" cy="1562400"/>
          </a:xfrm>
          <a:prstGeom prst="straightConnector1">
            <a:avLst/>
          </a:prstGeom>
          <a:noFill/>
          <a:ln cap="flat" cmpd="sng" w="38100">
            <a:solidFill>
              <a:srgbClr val="FF0000"/>
            </a:solidFill>
            <a:prstDash val="solid"/>
            <a:round/>
            <a:headEnd len="med" w="med" type="none"/>
            <a:tailEnd len="med" w="med" type="triangle"/>
          </a:ln>
        </p:spPr>
      </p:cxnSp>
      <p:sp>
        <p:nvSpPr>
          <p:cNvPr id="2046" name="Google Shape;2046;p59"/>
          <p:cNvSpPr/>
          <p:nvPr/>
        </p:nvSpPr>
        <p:spPr>
          <a:xfrm>
            <a:off x="4410200" y="4256500"/>
            <a:ext cx="1580400" cy="166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60"/>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 </a:t>
            </a:r>
            <a:endParaRPr/>
          </a:p>
        </p:txBody>
      </p:sp>
      <p:sp>
        <p:nvSpPr>
          <p:cNvPr id="2052" name="Google Shape;2052;p60"/>
          <p:cNvSpPr txBox="1"/>
          <p:nvPr>
            <p:ph idx="4" type="subTitle"/>
          </p:nvPr>
        </p:nvSpPr>
        <p:spPr>
          <a:xfrm>
            <a:off x="725975" y="1500950"/>
            <a:ext cx="3714600" cy="2947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Changed inconsistencies between “SET status” and “MY planet” and “MY orbit” by renaming all text (HE #36)*</a:t>
            </a:r>
            <a:endParaRPr sz="1800"/>
          </a:p>
          <a:p>
            <a:pPr indent="-342900" lvl="0" marL="457200" rtl="0" algn="l">
              <a:spcBef>
                <a:spcPts val="0"/>
              </a:spcBef>
              <a:spcAft>
                <a:spcPts val="0"/>
              </a:spcAft>
              <a:buSzPts val="1800"/>
              <a:buChar char="●"/>
            </a:pPr>
            <a:r>
              <a:rPr lang="en" sz="1800"/>
              <a:t>Which also makes navigation bar more concise (HE #37)</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*Also addresses inconsistency with “Orbit” and “Galaxy” text throughout application (HE #40)</a:t>
            </a:r>
            <a:endParaRPr/>
          </a:p>
        </p:txBody>
      </p:sp>
      <p:pic>
        <p:nvPicPr>
          <p:cNvPr id="2053" name="Google Shape;2053;p60"/>
          <p:cNvPicPr preferRelativeResize="0"/>
          <p:nvPr/>
        </p:nvPicPr>
        <p:blipFill>
          <a:blip r:embed="rId3">
            <a:alphaModFix/>
          </a:blip>
          <a:stretch>
            <a:fillRect/>
          </a:stretch>
        </p:blipFill>
        <p:spPr>
          <a:xfrm>
            <a:off x="4867300" y="2693700"/>
            <a:ext cx="3714750" cy="828675"/>
          </a:xfrm>
          <a:prstGeom prst="rect">
            <a:avLst/>
          </a:prstGeom>
          <a:noFill/>
          <a:ln>
            <a:noFill/>
          </a:ln>
        </p:spPr>
      </p:pic>
      <p:pic>
        <p:nvPicPr>
          <p:cNvPr id="2054" name="Google Shape;2054;p60"/>
          <p:cNvPicPr preferRelativeResize="0"/>
          <p:nvPr/>
        </p:nvPicPr>
        <p:blipFill>
          <a:blip r:embed="rId4">
            <a:alphaModFix/>
          </a:blip>
          <a:stretch>
            <a:fillRect/>
          </a:stretch>
        </p:blipFill>
        <p:spPr>
          <a:xfrm>
            <a:off x="4867300" y="1331125"/>
            <a:ext cx="3714750" cy="828675"/>
          </a:xfrm>
          <a:prstGeom prst="rect">
            <a:avLst/>
          </a:prstGeom>
          <a:noFill/>
          <a:ln>
            <a:noFill/>
          </a:ln>
        </p:spPr>
      </p:pic>
      <p:pic>
        <p:nvPicPr>
          <p:cNvPr id="2055" name="Google Shape;2055;p60"/>
          <p:cNvPicPr preferRelativeResize="0"/>
          <p:nvPr/>
        </p:nvPicPr>
        <p:blipFill>
          <a:blip r:embed="rId5">
            <a:alphaModFix/>
          </a:blip>
          <a:stretch>
            <a:fillRect/>
          </a:stretch>
        </p:blipFill>
        <p:spPr>
          <a:xfrm rot="5400000">
            <a:off x="6376425" y="2191074"/>
            <a:ext cx="696499" cy="487550"/>
          </a:xfrm>
          <a:prstGeom prst="rect">
            <a:avLst/>
          </a:prstGeom>
          <a:noFill/>
          <a:ln>
            <a:noFill/>
          </a:ln>
        </p:spPr>
      </p:pic>
      <p:sp>
        <p:nvSpPr>
          <p:cNvPr id="2056" name="Google Shape;2056;p60"/>
          <p:cNvSpPr txBox="1"/>
          <p:nvPr/>
        </p:nvSpPr>
        <p:spPr>
          <a:xfrm>
            <a:off x="4710725" y="3710600"/>
            <a:ext cx="41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loo 2"/>
              <a:ea typeface="Baloo 2"/>
              <a:cs typeface="Baloo 2"/>
              <a:sym typeface="Baloo 2"/>
            </a:endParaRPr>
          </a:p>
        </p:txBody>
      </p:sp>
      <p:sp>
        <p:nvSpPr>
          <p:cNvPr id="2057" name="Google Shape;2057;p60"/>
          <p:cNvSpPr txBox="1"/>
          <p:nvPr/>
        </p:nvSpPr>
        <p:spPr>
          <a:xfrm>
            <a:off x="4867300" y="10877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58" name="Google Shape;2058;p60"/>
          <p:cNvSpPr txBox="1"/>
          <p:nvPr/>
        </p:nvSpPr>
        <p:spPr>
          <a:xfrm>
            <a:off x="4867300" y="24579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
        <p:nvSpPr>
          <p:cNvPr id="2059" name="Google Shape;2059;p60"/>
          <p:cNvSpPr/>
          <p:nvPr/>
        </p:nvSpPr>
        <p:spPr>
          <a:xfrm>
            <a:off x="6480900" y="3212175"/>
            <a:ext cx="5319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060" name="Google Shape;2060;p60"/>
          <p:cNvSpPr/>
          <p:nvPr/>
        </p:nvSpPr>
        <p:spPr>
          <a:xfrm>
            <a:off x="5250425" y="3212175"/>
            <a:ext cx="4875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061" name="Google Shape;2061;p60"/>
          <p:cNvSpPr/>
          <p:nvPr/>
        </p:nvSpPr>
        <p:spPr>
          <a:xfrm>
            <a:off x="7697475" y="3212175"/>
            <a:ext cx="5319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61"/>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5  </a:t>
            </a:r>
            <a:endParaRPr/>
          </a:p>
        </p:txBody>
      </p:sp>
      <p:sp>
        <p:nvSpPr>
          <p:cNvPr id="2067" name="Google Shape;2067;p61"/>
          <p:cNvSpPr txBox="1"/>
          <p:nvPr>
            <p:ph idx="4" type="subTitle"/>
          </p:nvPr>
        </p:nvSpPr>
        <p:spPr>
          <a:xfrm>
            <a:off x="901100" y="1646775"/>
            <a:ext cx="3635700" cy="204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“No back arrow to return to previous page when creating a galaxy.” – 2 reviewers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
              <a:t>H5: Error Prevention</a:t>
            </a:r>
            <a:endParaRPr sz="1800"/>
          </a:p>
        </p:txBody>
      </p:sp>
      <p:pic>
        <p:nvPicPr>
          <p:cNvPr id="2068" name="Google Shape;2068;p61"/>
          <p:cNvPicPr preferRelativeResize="0"/>
          <p:nvPr/>
        </p:nvPicPr>
        <p:blipFill>
          <a:blip r:embed="rId3">
            <a:alphaModFix/>
          </a:blip>
          <a:stretch>
            <a:fillRect/>
          </a:stretch>
        </p:blipFill>
        <p:spPr>
          <a:xfrm>
            <a:off x="4964750" y="877059"/>
            <a:ext cx="1859825" cy="3753467"/>
          </a:xfrm>
          <a:prstGeom prst="rect">
            <a:avLst/>
          </a:prstGeom>
          <a:noFill/>
          <a:ln>
            <a:noFill/>
          </a:ln>
        </p:spPr>
      </p:pic>
      <p:sp>
        <p:nvSpPr>
          <p:cNvPr id="2069" name="Google Shape;2069;p61"/>
          <p:cNvSpPr txBox="1"/>
          <p:nvPr/>
        </p:nvSpPr>
        <p:spPr>
          <a:xfrm>
            <a:off x="4964750"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62"/>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a:t>
            </a:r>
            <a:endParaRPr/>
          </a:p>
        </p:txBody>
      </p:sp>
      <p:pic>
        <p:nvPicPr>
          <p:cNvPr id="2075" name="Google Shape;2075;p62"/>
          <p:cNvPicPr preferRelativeResize="0"/>
          <p:nvPr/>
        </p:nvPicPr>
        <p:blipFill>
          <a:blip r:embed="rId3">
            <a:alphaModFix/>
          </a:blip>
          <a:stretch>
            <a:fillRect/>
          </a:stretch>
        </p:blipFill>
        <p:spPr>
          <a:xfrm>
            <a:off x="4964749" y="877038"/>
            <a:ext cx="1859831" cy="3753476"/>
          </a:xfrm>
          <a:prstGeom prst="rect">
            <a:avLst/>
          </a:prstGeom>
          <a:noFill/>
          <a:ln>
            <a:noFill/>
          </a:ln>
        </p:spPr>
      </p:pic>
      <p:sp>
        <p:nvSpPr>
          <p:cNvPr id="2076" name="Google Shape;2076;p62"/>
          <p:cNvSpPr txBox="1"/>
          <p:nvPr/>
        </p:nvSpPr>
        <p:spPr>
          <a:xfrm>
            <a:off x="636450" y="2063850"/>
            <a:ext cx="334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loo 2"/>
              <a:ea typeface="Baloo 2"/>
              <a:cs typeface="Baloo 2"/>
              <a:sym typeface="Baloo 2"/>
            </a:endParaRPr>
          </a:p>
          <a:p>
            <a:pPr indent="-342900" lvl="0" marL="457200" rtl="0" algn="l">
              <a:spcBef>
                <a:spcPts val="0"/>
              </a:spcBef>
              <a:spcAft>
                <a:spcPts val="0"/>
              </a:spcAft>
              <a:buClr>
                <a:schemeClr val="dk1"/>
              </a:buClr>
              <a:buSzPts val="1800"/>
              <a:buFont typeface="Baloo 2"/>
              <a:buChar char="●"/>
            </a:pPr>
            <a:r>
              <a:rPr lang="en" sz="1800">
                <a:solidFill>
                  <a:schemeClr val="dk1"/>
                </a:solidFill>
                <a:latin typeface="Baloo 2"/>
                <a:ea typeface="Baloo 2"/>
                <a:cs typeface="Baloo 2"/>
                <a:sym typeface="Baloo 2"/>
              </a:rPr>
              <a:t>Added back buttons to onboarding screen (HE #18)</a:t>
            </a:r>
            <a:endParaRPr/>
          </a:p>
        </p:txBody>
      </p:sp>
      <p:sp>
        <p:nvSpPr>
          <p:cNvPr id="2077" name="Google Shape;2077;p62"/>
          <p:cNvSpPr txBox="1"/>
          <p:nvPr/>
        </p:nvSpPr>
        <p:spPr>
          <a:xfrm>
            <a:off x="4964750" y="5957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cxnSp>
        <p:nvCxnSpPr>
          <p:cNvPr id="2078" name="Google Shape;2078;p62"/>
          <p:cNvCxnSpPr>
            <a:endCxn id="2076" idx="3"/>
          </p:cNvCxnSpPr>
          <p:nvPr/>
        </p:nvCxnSpPr>
        <p:spPr>
          <a:xfrm flipH="1">
            <a:off x="3977850" y="1251150"/>
            <a:ext cx="1133700" cy="1320600"/>
          </a:xfrm>
          <a:prstGeom prst="straightConnector1">
            <a:avLst/>
          </a:prstGeom>
          <a:noFill/>
          <a:ln cap="flat" cmpd="sng" w="38100">
            <a:solidFill>
              <a:srgbClr val="FF0000"/>
            </a:solidFill>
            <a:prstDash val="solid"/>
            <a:round/>
            <a:headEnd len="med" w="med" type="none"/>
            <a:tailEnd len="med" w="med" type="triangle"/>
          </a:ln>
        </p:spPr>
      </p:cxnSp>
      <p:sp>
        <p:nvSpPr>
          <p:cNvPr id="2079" name="Google Shape;2079;p62"/>
          <p:cNvSpPr/>
          <p:nvPr/>
        </p:nvSpPr>
        <p:spPr>
          <a:xfrm>
            <a:off x="5111550" y="1074650"/>
            <a:ext cx="3171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3"/>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6 </a:t>
            </a:r>
            <a:endParaRPr/>
          </a:p>
        </p:txBody>
      </p:sp>
      <p:sp>
        <p:nvSpPr>
          <p:cNvPr id="2085" name="Google Shape;2085;p63"/>
          <p:cNvSpPr txBox="1"/>
          <p:nvPr/>
        </p:nvSpPr>
        <p:spPr>
          <a:xfrm>
            <a:off x="5266650" y="5530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086" name="Google Shape;2086;p63"/>
          <p:cNvSpPr txBox="1"/>
          <p:nvPr/>
        </p:nvSpPr>
        <p:spPr>
          <a:xfrm>
            <a:off x="812700" y="1974825"/>
            <a:ext cx="4181100" cy="2247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Baloo 2"/>
              <a:buChar char="●"/>
            </a:pPr>
            <a:r>
              <a:rPr lang="en" sz="2000">
                <a:solidFill>
                  <a:schemeClr val="dk1"/>
                </a:solidFill>
                <a:latin typeface="Baloo 2"/>
                <a:ea typeface="Baloo 2"/>
                <a:cs typeface="Baloo 2"/>
                <a:sym typeface="Baloo 2"/>
              </a:rPr>
              <a:t>“If I post a status to certain galaxies, what happens if I want to post a new status to a different galaxy?” – 1 reviewer</a:t>
            </a:r>
            <a:endParaRPr sz="2000">
              <a:solidFill>
                <a:schemeClr val="dk1"/>
              </a:solidFill>
              <a:latin typeface="Baloo 2"/>
              <a:ea typeface="Baloo 2"/>
              <a:cs typeface="Baloo 2"/>
              <a:sym typeface="Baloo 2"/>
            </a:endParaRPr>
          </a:p>
          <a:p>
            <a:pPr indent="0" lvl="0" marL="457200" rtl="0" algn="l">
              <a:spcBef>
                <a:spcPts val="0"/>
              </a:spcBef>
              <a:spcAft>
                <a:spcPts val="0"/>
              </a:spcAft>
              <a:buNone/>
            </a:pPr>
            <a:r>
              <a:t/>
            </a:r>
            <a:endParaRPr sz="2000">
              <a:solidFill>
                <a:schemeClr val="dk1"/>
              </a:solidFill>
              <a:latin typeface="Baloo 2"/>
              <a:ea typeface="Baloo 2"/>
              <a:cs typeface="Baloo 2"/>
              <a:sym typeface="Baloo 2"/>
            </a:endParaRPr>
          </a:p>
          <a:p>
            <a:pPr indent="457200" lvl="0" marL="0" rtl="0" algn="l">
              <a:spcBef>
                <a:spcPts val="0"/>
              </a:spcBef>
              <a:spcAft>
                <a:spcPts val="0"/>
              </a:spcAft>
              <a:buNone/>
            </a:pPr>
            <a:r>
              <a:rPr i="1" lang="en">
                <a:solidFill>
                  <a:schemeClr val="dk1"/>
                </a:solidFill>
                <a:latin typeface="Baloo 2"/>
                <a:ea typeface="Baloo 2"/>
                <a:cs typeface="Baloo 2"/>
                <a:sym typeface="Baloo 2"/>
              </a:rPr>
              <a:t>H12: Value Alignment &amp; Inclusion</a:t>
            </a:r>
            <a:endParaRPr sz="2000">
              <a:solidFill>
                <a:schemeClr val="dk1"/>
              </a:solidFill>
              <a:latin typeface="Baloo 2"/>
              <a:ea typeface="Baloo 2"/>
              <a:cs typeface="Baloo 2"/>
              <a:sym typeface="Baloo 2"/>
            </a:endParaRPr>
          </a:p>
          <a:p>
            <a:pPr indent="0" lvl="0" marL="457200" rtl="0" algn="l">
              <a:spcBef>
                <a:spcPts val="0"/>
              </a:spcBef>
              <a:spcAft>
                <a:spcPts val="0"/>
              </a:spcAft>
              <a:buNone/>
            </a:pPr>
            <a:r>
              <a:t/>
            </a:r>
            <a:endParaRPr sz="2000">
              <a:solidFill>
                <a:schemeClr val="dk1"/>
              </a:solidFill>
              <a:latin typeface="Baloo 2"/>
              <a:ea typeface="Baloo 2"/>
              <a:cs typeface="Baloo 2"/>
              <a:sym typeface="Baloo 2"/>
            </a:endParaRPr>
          </a:p>
        </p:txBody>
      </p:sp>
      <p:pic>
        <p:nvPicPr>
          <p:cNvPr id="2087" name="Google Shape;2087;p63"/>
          <p:cNvPicPr preferRelativeResize="0"/>
          <p:nvPr/>
        </p:nvPicPr>
        <p:blipFill>
          <a:blip r:embed="rId3">
            <a:alphaModFix/>
          </a:blip>
          <a:stretch>
            <a:fillRect/>
          </a:stretch>
        </p:blipFill>
        <p:spPr>
          <a:xfrm>
            <a:off x="5266653" y="891700"/>
            <a:ext cx="1859825" cy="37534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37"/>
          <p:cNvSpPr txBox="1"/>
          <p:nvPr>
            <p:ph type="title"/>
          </p:nvPr>
        </p:nvSpPr>
        <p:spPr>
          <a:xfrm>
            <a:off x="305790" y="445025"/>
            <a:ext cx="85230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Problem Overview</a:t>
            </a:r>
            <a:endParaRPr/>
          </a:p>
        </p:txBody>
      </p:sp>
      <p:sp>
        <p:nvSpPr>
          <p:cNvPr id="1754" name="Google Shape;1754;p37"/>
          <p:cNvSpPr txBox="1"/>
          <p:nvPr>
            <p:ph idx="2" type="title"/>
          </p:nvPr>
        </p:nvSpPr>
        <p:spPr>
          <a:xfrm>
            <a:off x="1292125" y="2564025"/>
            <a:ext cx="28281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Primary user</a:t>
            </a:r>
            <a:endParaRPr/>
          </a:p>
        </p:txBody>
      </p:sp>
      <p:sp>
        <p:nvSpPr>
          <p:cNvPr id="1755" name="Google Shape;1755;p37"/>
          <p:cNvSpPr txBox="1"/>
          <p:nvPr>
            <p:ph idx="1" type="subTitle"/>
          </p:nvPr>
        </p:nvSpPr>
        <p:spPr>
          <a:xfrm>
            <a:off x="1031875" y="2929725"/>
            <a:ext cx="33486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College students with existing friends, who find it difficult to reach out</a:t>
            </a:r>
            <a:endParaRPr sz="1900"/>
          </a:p>
        </p:txBody>
      </p:sp>
      <p:sp>
        <p:nvSpPr>
          <p:cNvPr id="1756" name="Google Shape;1756;p37"/>
          <p:cNvSpPr txBox="1"/>
          <p:nvPr>
            <p:ph idx="3" type="title"/>
          </p:nvPr>
        </p:nvSpPr>
        <p:spPr>
          <a:xfrm>
            <a:off x="4607450" y="2564025"/>
            <a:ext cx="4009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We’re Tackling</a:t>
            </a:r>
            <a:endParaRPr/>
          </a:p>
        </p:txBody>
      </p:sp>
      <p:sp>
        <p:nvSpPr>
          <p:cNvPr id="1757" name="Google Shape;1757;p37"/>
          <p:cNvSpPr txBox="1"/>
          <p:nvPr>
            <p:ph idx="6" type="subTitle"/>
          </p:nvPr>
        </p:nvSpPr>
        <p:spPr>
          <a:xfrm>
            <a:off x="4734800" y="2929725"/>
            <a:ext cx="37548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Connecting</a:t>
            </a:r>
            <a:r>
              <a:rPr lang="en" sz="1900"/>
              <a:t> to friends is seen as </a:t>
            </a:r>
            <a:r>
              <a:rPr lang="en" sz="1900"/>
              <a:t>time consuming</a:t>
            </a:r>
            <a:r>
              <a:rPr lang="en" sz="1900"/>
              <a:t> and inconvenient to the other person</a:t>
            </a:r>
            <a:endParaRPr sz="1900"/>
          </a:p>
        </p:txBody>
      </p:sp>
      <p:grpSp>
        <p:nvGrpSpPr>
          <p:cNvPr id="1758" name="Google Shape;1758;p37"/>
          <p:cNvGrpSpPr/>
          <p:nvPr/>
        </p:nvGrpSpPr>
        <p:grpSpPr>
          <a:xfrm>
            <a:off x="2385010" y="1743369"/>
            <a:ext cx="642328" cy="639976"/>
            <a:chOff x="7194309" y="1619801"/>
            <a:chExt cx="466978" cy="467102"/>
          </a:xfrm>
        </p:grpSpPr>
        <p:sp>
          <p:nvSpPr>
            <p:cNvPr id="1759" name="Google Shape;1759;p37"/>
            <p:cNvSpPr/>
            <p:nvPr/>
          </p:nvSpPr>
          <p:spPr>
            <a:xfrm>
              <a:off x="7194309" y="1619801"/>
              <a:ext cx="466978" cy="467102"/>
            </a:xfrm>
            <a:custGeom>
              <a:rect b="b" l="l" r="r" t="t"/>
              <a:pathLst>
                <a:path extrusionOk="0" h="15119" w="15115">
                  <a:moveTo>
                    <a:pt x="5380" y="1"/>
                  </a:moveTo>
                  <a:cubicBezTo>
                    <a:pt x="4368" y="1"/>
                    <a:pt x="3380" y="285"/>
                    <a:pt x="2523" y="822"/>
                  </a:cubicBezTo>
                  <a:cubicBezTo>
                    <a:pt x="2378" y="913"/>
                    <a:pt x="2262" y="1037"/>
                    <a:pt x="2179" y="1182"/>
                  </a:cubicBezTo>
                  <a:cubicBezTo>
                    <a:pt x="2021" y="1223"/>
                    <a:pt x="1871" y="1300"/>
                    <a:pt x="1743" y="1418"/>
                  </a:cubicBezTo>
                  <a:cubicBezTo>
                    <a:pt x="636" y="2435"/>
                    <a:pt x="0" y="3879"/>
                    <a:pt x="0" y="5382"/>
                  </a:cubicBezTo>
                  <a:cubicBezTo>
                    <a:pt x="0" y="6776"/>
                    <a:pt x="533" y="8098"/>
                    <a:pt x="1500" y="9106"/>
                  </a:cubicBezTo>
                  <a:cubicBezTo>
                    <a:pt x="2284" y="9919"/>
                    <a:pt x="3283" y="10458"/>
                    <a:pt x="4370" y="10664"/>
                  </a:cubicBezTo>
                  <a:lnTo>
                    <a:pt x="4370" y="12580"/>
                  </a:lnTo>
                  <a:cubicBezTo>
                    <a:pt x="4370" y="13980"/>
                    <a:pt x="5509" y="15118"/>
                    <a:pt x="6907" y="15118"/>
                  </a:cubicBezTo>
                  <a:lnTo>
                    <a:pt x="10725" y="15118"/>
                  </a:lnTo>
                  <a:cubicBezTo>
                    <a:pt x="10866" y="15118"/>
                    <a:pt x="11001" y="15090"/>
                    <a:pt x="11122" y="15037"/>
                  </a:cubicBezTo>
                  <a:cubicBezTo>
                    <a:pt x="11243" y="15090"/>
                    <a:pt x="11376" y="15118"/>
                    <a:pt x="11518" y="15118"/>
                  </a:cubicBezTo>
                  <a:lnTo>
                    <a:pt x="12578" y="15118"/>
                  </a:lnTo>
                  <a:cubicBezTo>
                    <a:pt x="13977" y="15118"/>
                    <a:pt x="15115" y="13979"/>
                    <a:pt x="15115" y="12580"/>
                  </a:cubicBezTo>
                  <a:lnTo>
                    <a:pt x="15115" y="9795"/>
                  </a:lnTo>
                  <a:cubicBezTo>
                    <a:pt x="15115" y="8500"/>
                    <a:pt x="14138" y="7426"/>
                    <a:pt x="12882" y="7275"/>
                  </a:cubicBezTo>
                  <a:cubicBezTo>
                    <a:pt x="12632" y="6545"/>
                    <a:pt x="11940" y="6019"/>
                    <a:pt x="11128" y="6019"/>
                  </a:cubicBezTo>
                  <a:lnTo>
                    <a:pt x="10721" y="6019"/>
                  </a:lnTo>
                  <a:cubicBezTo>
                    <a:pt x="10746" y="5808"/>
                    <a:pt x="10758" y="5594"/>
                    <a:pt x="10758" y="5380"/>
                  </a:cubicBezTo>
                  <a:cubicBezTo>
                    <a:pt x="10758" y="2415"/>
                    <a:pt x="8346" y="1"/>
                    <a:pt x="538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7225390" y="1651005"/>
              <a:ext cx="270115" cy="270084"/>
            </a:xfrm>
            <a:custGeom>
              <a:rect b="b" l="l" r="r" t="t"/>
              <a:pathLst>
                <a:path extrusionOk="0" h="8742" w="8743">
                  <a:moveTo>
                    <a:pt x="4373" y="0"/>
                  </a:moveTo>
                  <a:cubicBezTo>
                    <a:pt x="1959" y="0"/>
                    <a:pt x="1" y="1958"/>
                    <a:pt x="1" y="4372"/>
                  </a:cubicBezTo>
                  <a:cubicBezTo>
                    <a:pt x="1" y="6786"/>
                    <a:pt x="1959" y="8742"/>
                    <a:pt x="4373" y="8742"/>
                  </a:cubicBezTo>
                  <a:cubicBezTo>
                    <a:pt x="6786" y="8742"/>
                    <a:pt x="8743" y="6784"/>
                    <a:pt x="8743" y="4372"/>
                  </a:cubicBezTo>
                  <a:cubicBezTo>
                    <a:pt x="8743" y="1956"/>
                    <a:pt x="6786" y="0"/>
                    <a:pt x="4373"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7225390" y="1666113"/>
              <a:ext cx="221641" cy="254946"/>
            </a:xfrm>
            <a:custGeom>
              <a:rect b="b" l="l" r="r" t="t"/>
              <a:pathLst>
                <a:path extrusionOk="0" h="8252" w="7174">
                  <a:moveTo>
                    <a:pt x="2361" y="0"/>
                  </a:moveTo>
                  <a:lnTo>
                    <a:pt x="2361" y="0"/>
                  </a:lnTo>
                  <a:cubicBezTo>
                    <a:pt x="958" y="727"/>
                    <a:pt x="1" y="2193"/>
                    <a:pt x="1" y="3881"/>
                  </a:cubicBezTo>
                  <a:cubicBezTo>
                    <a:pt x="1" y="6294"/>
                    <a:pt x="1959" y="8251"/>
                    <a:pt x="4373" y="8251"/>
                  </a:cubicBezTo>
                  <a:cubicBezTo>
                    <a:pt x="5437" y="8251"/>
                    <a:pt x="6416" y="7870"/>
                    <a:pt x="7174" y="7234"/>
                  </a:cubicBezTo>
                  <a:lnTo>
                    <a:pt x="7174" y="7234"/>
                  </a:lnTo>
                  <a:cubicBezTo>
                    <a:pt x="6573" y="7549"/>
                    <a:pt x="5889" y="7725"/>
                    <a:pt x="5164" y="7725"/>
                  </a:cubicBezTo>
                  <a:cubicBezTo>
                    <a:pt x="2750" y="7725"/>
                    <a:pt x="792" y="5767"/>
                    <a:pt x="792" y="3353"/>
                  </a:cubicBezTo>
                  <a:cubicBezTo>
                    <a:pt x="792" y="2006"/>
                    <a:pt x="1402" y="802"/>
                    <a:pt x="236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7256254" y="1763000"/>
              <a:ext cx="56229" cy="44798"/>
            </a:xfrm>
            <a:custGeom>
              <a:rect b="b" l="l" r="r" t="t"/>
              <a:pathLst>
                <a:path extrusionOk="0" h="1450" w="1820">
                  <a:moveTo>
                    <a:pt x="910" y="0"/>
                  </a:moveTo>
                  <a:cubicBezTo>
                    <a:pt x="410" y="0"/>
                    <a:pt x="4" y="323"/>
                    <a:pt x="2" y="721"/>
                  </a:cubicBezTo>
                  <a:cubicBezTo>
                    <a:pt x="1" y="1122"/>
                    <a:pt x="406" y="1448"/>
                    <a:pt x="909" y="1450"/>
                  </a:cubicBezTo>
                  <a:cubicBezTo>
                    <a:pt x="1410" y="1450"/>
                    <a:pt x="1818" y="1128"/>
                    <a:pt x="1820" y="727"/>
                  </a:cubicBezTo>
                  <a:cubicBezTo>
                    <a:pt x="1820" y="328"/>
                    <a:pt x="1414" y="2"/>
                    <a:pt x="913" y="0"/>
                  </a:cubicBezTo>
                  <a:cubicBezTo>
                    <a:pt x="912" y="0"/>
                    <a:pt x="911" y="0"/>
                    <a:pt x="910"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7408473" y="1763494"/>
              <a:ext cx="56260" cy="44829"/>
            </a:xfrm>
            <a:custGeom>
              <a:rect b="b" l="l" r="r" t="t"/>
              <a:pathLst>
                <a:path extrusionOk="0" h="1451" w="1821">
                  <a:moveTo>
                    <a:pt x="909" y="1"/>
                  </a:moveTo>
                  <a:cubicBezTo>
                    <a:pt x="410" y="1"/>
                    <a:pt x="2" y="323"/>
                    <a:pt x="2" y="723"/>
                  </a:cubicBezTo>
                  <a:cubicBezTo>
                    <a:pt x="0" y="1123"/>
                    <a:pt x="406" y="1449"/>
                    <a:pt x="908" y="1450"/>
                  </a:cubicBezTo>
                  <a:cubicBezTo>
                    <a:pt x="909" y="1450"/>
                    <a:pt x="911" y="1450"/>
                    <a:pt x="912" y="1450"/>
                  </a:cubicBezTo>
                  <a:cubicBezTo>
                    <a:pt x="1411" y="1450"/>
                    <a:pt x="1819" y="1128"/>
                    <a:pt x="1819" y="729"/>
                  </a:cubicBezTo>
                  <a:cubicBezTo>
                    <a:pt x="1821" y="328"/>
                    <a:pt x="1415" y="4"/>
                    <a:pt x="913" y="1"/>
                  </a:cubicBezTo>
                  <a:cubicBezTo>
                    <a:pt x="912" y="1"/>
                    <a:pt x="910" y="1"/>
                    <a:pt x="90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7337817" y="1753206"/>
              <a:ext cx="45416" cy="40689"/>
            </a:xfrm>
            <a:custGeom>
              <a:rect b="b" l="l" r="r" t="t"/>
              <a:pathLst>
                <a:path extrusionOk="0" h="1317" w="1470">
                  <a:moveTo>
                    <a:pt x="702" y="0"/>
                  </a:moveTo>
                  <a:cubicBezTo>
                    <a:pt x="314" y="0"/>
                    <a:pt x="4" y="54"/>
                    <a:pt x="2" y="494"/>
                  </a:cubicBezTo>
                  <a:cubicBezTo>
                    <a:pt x="1" y="946"/>
                    <a:pt x="328" y="1314"/>
                    <a:pt x="734" y="1317"/>
                  </a:cubicBezTo>
                  <a:cubicBezTo>
                    <a:pt x="1137" y="1317"/>
                    <a:pt x="1466" y="950"/>
                    <a:pt x="1468" y="497"/>
                  </a:cubicBezTo>
                  <a:cubicBezTo>
                    <a:pt x="1469" y="45"/>
                    <a:pt x="1140" y="0"/>
                    <a:pt x="737" y="0"/>
                  </a:cubicBezTo>
                  <a:cubicBezTo>
                    <a:pt x="725" y="0"/>
                    <a:pt x="713" y="0"/>
                    <a:pt x="702"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7360524" y="1836931"/>
              <a:ext cx="269621" cy="218829"/>
            </a:xfrm>
            <a:custGeom>
              <a:rect b="b" l="l" r="r" t="t"/>
              <a:pathLst>
                <a:path extrusionOk="0" h="7083" w="8727">
                  <a:moveTo>
                    <a:pt x="2993" y="0"/>
                  </a:moveTo>
                  <a:cubicBezTo>
                    <a:pt x="2526" y="0"/>
                    <a:pt x="2146" y="380"/>
                    <a:pt x="2146" y="847"/>
                  </a:cubicBezTo>
                  <a:lnTo>
                    <a:pt x="2146" y="1239"/>
                  </a:lnTo>
                  <a:lnTo>
                    <a:pt x="1530" y="1239"/>
                  </a:lnTo>
                  <a:cubicBezTo>
                    <a:pt x="685" y="1239"/>
                    <a:pt x="0" y="1922"/>
                    <a:pt x="0" y="2767"/>
                  </a:cubicBezTo>
                  <a:lnTo>
                    <a:pt x="0" y="5554"/>
                  </a:lnTo>
                  <a:cubicBezTo>
                    <a:pt x="0" y="6399"/>
                    <a:pt x="685" y="7082"/>
                    <a:pt x="1530" y="7082"/>
                  </a:cubicBezTo>
                  <a:lnTo>
                    <a:pt x="7198" y="7082"/>
                  </a:lnTo>
                  <a:cubicBezTo>
                    <a:pt x="8043" y="7082"/>
                    <a:pt x="8727" y="6399"/>
                    <a:pt x="8727" y="5554"/>
                  </a:cubicBezTo>
                  <a:lnTo>
                    <a:pt x="8727" y="2767"/>
                  </a:lnTo>
                  <a:cubicBezTo>
                    <a:pt x="8725" y="1922"/>
                    <a:pt x="8040" y="1239"/>
                    <a:pt x="7195" y="1239"/>
                  </a:cubicBezTo>
                  <a:lnTo>
                    <a:pt x="6593" y="1239"/>
                  </a:lnTo>
                  <a:lnTo>
                    <a:pt x="6593" y="847"/>
                  </a:lnTo>
                  <a:cubicBezTo>
                    <a:pt x="6593" y="380"/>
                    <a:pt x="6213" y="0"/>
                    <a:pt x="5745"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7360524" y="1875179"/>
              <a:ext cx="71676" cy="180581"/>
            </a:xfrm>
            <a:custGeom>
              <a:rect b="b" l="l" r="r" t="t"/>
              <a:pathLst>
                <a:path extrusionOk="0" h="5845" w="2320">
                  <a:moveTo>
                    <a:pt x="1530" y="1"/>
                  </a:moveTo>
                  <a:cubicBezTo>
                    <a:pt x="685" y="1"/>
                    <a:pt x="0" y="684"/>
                    <a:pt x="0" y="1529"/>
                  </a:cubicBezTo>
                  <a:lnTo>
                    <a:pt x="0" y="4316"/>
                  </a:lnTo>
                  <a:cubicBezTo>
                    <a:pt x="0" y="5161"/>
                    <a:pt x="685" y="5844"/>
                    <a:pt x="1530" y="5844"/>
                  </a:cubicBezTo>
                  <a:lnTo>
                    <a:pt x="2320" y="5844"/>
                  </a:lnTo>
                  <a:cubicBezTo>
                    <a:pt x="1475" y="5844"/>
                    <a:pt x="791" y="5161"/>
                    <a:pt x="791" y="4316"/>
                  </a:cubicBezTo>
                  <a:lnTo>
                    <a:pt x="791" y="1529"/>
                  </a:lnTo>
                  <a:cubicBezTo>
                    <a:pt x="790" y="684"/>
                    <a:pt x="1301" y="1"/>
                    <a:pt x="214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7445208" y="1896034"/>
              <a:ext cx="100625" cy="100625"/>
            </a:xfrm>
            <a:custGeom>
              <a:rect b="b" l="l" r="r" t="t"/>
              <a:pathLst>
                <a:path extrusionOk="0" h="3257" w="3257">
                  <a:moveTo>
                    <a:pt x="1628" y="0"/>
                  </a:moveTo>
                  <a:cubicBezTo>
                    <a:pt x="729" y="0"/>
                    <a:pt x="0" y="729"/>
                    <a:pt x="0" y="1629"/>
                  </a:cubicBezTo>
                  <a:cubicBezTo>
                    <a:pt x="0" y="2528"/>
                    <a:pt x="729" y="3256"/>
                    <a:pt x="1628" y="3256"/>
                  </a:cubicBezTo>
                  <a:cubicBezTo>
                    <a:pt x="2528" y="3256"/>
                    <a:pt x="3256" y="2528"/>
                    <a:pt x="3256" y="1629"/>
                  </a:cubicBezTo>
                  <a:cubicBezTo>
                    <a:pt x="3256" y="729"/>
                    <a:pt x="2528" y="0"/>
                    <a:pt x="1628"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7331668" y="1747058"/>
              <a:ext cx="57712" cy="52892"/>
            </a:xfrm>
            <a:custGeom>
              <a:rect b="b" l="l" r="r" t="t"/>
              <a:pathLst>
                <a:path extrusionOk="0" h="1712" w="1868">
                  <a:moveTo>
                    <a:pt x="936" y="397"/>
                  </a:moveTo>
                  <a:cubicBezTo>
                    <a:pt x="1422" y="398"/>
                    <a:pt x="1471" y="485"/>
                    <a:pt x="1471" y="696"/>
                  </a:cubicBezTo>
                  <a:cubicBezTo>
                    <a:pt x="1469" y="1038"/>
                    <a:pt x="1230" y="1317"/>
                    <a:pt x="934" y="1317"/>
                  </a:cubicBezTo>
                  <a:lnTo>
                    <a:pt x="933" y="1317"/>
                  </a:lnTo>
                  <a:cubicBezTo>
                    <a:pt x="636" y="1315"/>
                    <a:pt x="397" y="1034"/>
                    <a:pt x="400" y="693"/>
                  </a:cubicBezTo>
                  <a:cubicBezTo>
                    <a:pt x="400" y="484"/>
                    <a:pt x="448" y="397"/>
                    <a:pt x="924" y="397"/>
                  </a:cubicBezTo>
                  <a:close/>
                  <a:moveTo>
                    <a:pt x="891" y="0"/>
                  </a:moveTo>
                  <a:cubicBezTo>
                    <a:pt x="576" y="0"/>
                    <a:pt x="5" y="30"/>
                    <a:pt x="2" y="690"/>
                  </a:cubicBezTo>
                  <a:cubicBezTo>
                    <a:pt x="1" y="1251"/>
                    <a:pt x="418" y="1710"/>
                    <a:pt x="930" y="1711"/>
                  </a:cubicBezTo>
                  <a:lnTo>
                    <a:pt x="934" y="1711"/>
                  </a:lnTo>
                  <a:cubicBezTo>
                    <a:pt x="1447" y="1711"/>
                    <a:pt x="1863" y="1257"/>
                    <a:pt x="1864" y="696"/>
                  </a:cubicBezTo>
                  <a:cubicBezTo>
                    <a:pt x="1867" y="2"/>
                    <a:pt x="1239" y="0"/>
                    <a:pt x="936" y="0"/>
                  </a:cubicBezTo>
                  <a:cubicBezTo>
                    <a:pt x="922" y="0"/>
                    <a:pt x="907" y="0"/>
                    <a:pt x="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7281402" y="1741651"/>
              <a:ext cx="38928" cy="25674"/>
            </a:xfrm>
            <a:custGeom>
              <a:rect b="b" l="l" r="r" t="t"/>
              <a:pathLst>
                <a:path extrusionOk="0" h="831" w="1260">
                  <a:moveTo>
                    <a:pt x="632" y="1"/>
                  </a:moveTo>
                  <a:cubicBezTo>
                    <a:pt x="285" y="1"/>
                    <a:pt x="1" y="280"/>
                    <a:pt x="1" y="629"/>
                  </a:cubicBezTo>
                  <a:cubicBezTo>
                    <a:pt x="1" y="736"/>
                    <a:pt x="87" y="826"/>
                    <a:pt x="196" y="826"/>
                  </a:cubicBezTo>
                  <a:cubicBezTo>
                    <a:pt x="304" y="826"/>
                    <a:pt x="392" y="738"/>
                    <a:pt x="394" y="630"/>
                  </a:cubicBezTo>
                  <a:cubicBezTo>
                    <a:pt x="394" y="502"/>
                    <a:pt x="502" y="397"/>
                    <a:pt x="630" y="397"/>
                  </a:cubicBezTo>
                  <a:cubicBezTo>
                    <a:pt x="693" y="397"/>
                    <a:pt x="751" y="421"/>
                    <a:pt x="796" y="466"/>
                  </a:cubicBezTo>
                  <a:cubicBezTo>
                    <a:pt x="841" y="511"/>
                    <a:pt x="865" y="569"/>
                    <a:pt x="865" y="632"/>
                  </a:cubicBezTo>
                  <a:cubicBezTo>
                    <a:pt x="865" y="741"/>
                    <a:pt x="953" y="831"/>
                    <a:pt x="1062" y="831"/>
                  </a:cubicBezTo>
                  <a:cubicBezTo>
                    <a:pt x="1170" y="831"/>
                    <a:pt x="1260" y="742"/>
                    <a:pt x="1260" y="633"/>
                  </a:cubicBezTo>
                  <a:cubicBezTo>
                    <a:pt x="1260" y="466"/>
                    <a:pt x="1194" y="307"/>
                    <a:pt x="1077" y="187"/>
                  </a:cubicBezTo>
                  <a:cubicBezTo>
                    <a:pt x="959" y="68"/>
                    <a:pt x="801" y="2"/>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7400750" y="1742053"/>
              <a:ext cx="39020" cy="25643"/>
            </a:xfrm>
            <a:custGeom>
              <a:rect b="b" l="l" r="r" t="t"/>
              <a:pathLst>
                <a:path extrusionOk="0" h="830" w="1263">
                  <a:moveTo>
                    <a:pt x="632" y="1"/>
                  </a:moveTo>
                  <a:cubicBezTo>
                    <a:pt x="285" y="1"/>
                    <a:pt x="1" y="284"/>
                    <a:pt x="1" y="629"/>
                  </a:cubicBezTo>
                  <a:cubicBezTo>
                    <a:pt x="1" y="737"/>
                    <a:pt x="90" y="827"/>
                    <a:pt x="200" y="827"/>
                  </a:cubicBezTo>
                  <a:cubicBezTo>
                    <a:pt x="307" y="827"/>
                    <a:pt x="397" y="738"/>
                    <a:pt x="397" y="631"/>
                  </a:cubicBezTo>
                  <a:cubicBezTo>
                    <a:pt x="397" y="501"/>
                    <a:pt x="505" y="396"/>
                    <a:pt x="633" y="396"/>
                  </a:cubicBezTo>
                  <a:cubicBezTo>
                    <a:pt x="762" y="396"/>
                    <a:pt x="868" y="503"/>
                    <a:pt x="867" y="632"/>
                  </a:cubicBezTo>
                  <a:cubicBezTo>
                    <a:pt x="867" y="740"/>
                    <a:pt x="955" y="830"/>
                    <a:pt x="1063" y="830"/>
                  </a:cubicBezTo>
                  <a:cubicBezTo>
                    <a:pt x="1172" y="830"/>
                    <a:pt x="1262" y="741"/>
                    <a:pt x="1262" y="634"/>
                  </a:cubicBezTo>
                  <a:cubicBezTo>
                    <a:pt x="1263" y="285"/>
                    <a:pt x="980"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7439059" y="1889885"/>
              <a:ext cx="112921" cy="112921"/>
            </a:xfrm>
            <a:custGeom>
              <a:rect b="b" l="l" r="r" t="t"/>
              <a:pathLst>
                <a:path extrusionOk="0" h="3655" w="3655">
                  <a:moveTo>
                    <a:pt x="1827" y="397"/>
                  </a:moveTo>
                  <a:cubicBezTo>
                    <a:pt x="2616" y="397"/>
                    <a:pt x="3258" y="1038"/>
                    <a:pt x="3258" y="1828"/>
                  </a:cubicBezTo>
                  <a:cubicBezTo>
                    <a:pt x="3258" y="2616"/>
                    <a:pt x="2616" y="3258"/>
                    <a:pt x="1827" y="3258"/>
                  </a:cubicBezTo>
                  <a:cubicBezTo>
                    <a:pt x="1039" y="3258"/>
                    <a:pt x="397" y="2616"/>
                    <a:pt x="397" y="1828"/>
                  </a:cubicBezTo>
                  <a:cubicBezTo>
                    <a:pt x="397" y="1038"/>
                    <a:pt x="1039" y="397"/>
                    <a:pt x="1827" y="397"/>
                  </a:cubicBezTo>
                  <a:close/>
                  <a:moveTo>
                    <a:pt x="1827" y="0"/>
                  </a:moveTo>
                  <a:cubicBezTo>
                    <a:pt x="820" y="0"/>
                    <a:pt x="1" y="820"/>
                    <a:pt x="1" y="1828"/>
                  </a:cubicBezTo>
                  <a:cubicBezTo>
                    <a:pt x="1" y="2835"/>
                    <a:pt x="819" y="3654"/>
                    <a:pt x="1827" y="3654"/>
                  </a:cubicBezTo>
                  <a:cubicBezTo>
                    <a:pt x="2835" y="3654"/>
                    <a:pt x="3654" y="2835"/>
                    <a:pt x="3654" y="1828"/>
                  </a:cubicBezTo>
                  <a:cubicBezTo>
                    <a:pt x="3651" y="821"/>
                    <a:pt x="2833" y="0"/>
                    <a:pt x="1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7219334" y="1644888"/>
              <a:ext cx="416866" cy="417052"/>
            </a:xfrm>
            <a:custGeom>
              <a:rect b="b" l="l" r="r" t="t"/>
              <a:pathLst>
                <a:path extrusionOk="0" h="13499" w="13493">
                  <a:moveTo>
                    <a:pt x="4570" y="1"/>
                  </a:moveTo>
                  <a:cubicBezTo>
                    <a:pt x="3710" y="1"/>
                    <a:pt x="2871" y="242"/>
                    <a:pt x="2146" y="698"/>
                  </a:cubicBezTo>
                  <a:cubicBezTo>
                    <a:pt x="2051" y="756"/>
                    <a:pt x="2026" y="877"/>
                    <a:pt x="2084" y="970"/>
                  </a:cubicBezTo>
                  <a:cubicBezTo>
                    <a:pt x="2121" y="1030"/>
                    <a:pt x="2185" y="1062"/>
                    <a:pt x="2251" y="1062"/>
                  </a:cubicBezTo>
                  <a:cubicBezTo>
                    <a:pt x="2287" y="1062"/>
                    <a:pt x="2324" y="1053"/>
                    <a:pt x="2357" y="1033"/>
                  </a:cubicBezTo>
                  <a:cubicBezTo>
                    <a:pt x="3021" y="615"/>
                    <a:pt x="3785" y="397"/>
                    <a:pt x="4572" y="397"/>
                  </a:cubicBezTo>
                  <a:cubicBezTo>
                    <a:pt x="6873" y="397"/>
                    <a:pt x="8744" y="2268"/>
                    <a:pt x="8744" y="4570"/>
                  </a:cubicBezTo>
                  <a:cubicBezTo>
                    <a:pt x="8744" y="5068"/>
                    <a:pt x="8658" y="5557"/>
                    <a:pt x="8486" y="6021"/>
                  </a:cubicBezTo>
                  <a:lnTo>
                    <a:pt x="7566" y="6021"/>
                  </a:lnTo>
                  <a:cubicBezTo>
                    <a:pt x="6990" y="6021"/>
                    <a:pt x="6520" y="6489"/>
                    <a:pt x="6520" y="7064"/>
                  </a:cubicBezTo>
                  <a:lnTo>
                    <a:pt x="6520" y="7257"/>
                  </a:lnTo>
                  <a:cubicBezTo>
                    <a:pt x="6483" y="7258"/>
                    <a:pt x="6447" y="7258"/>
                    <a:pt x="6415" y="7258"/>
                  </a:cubicBezTo>
                  <a:cubicBezTo>
                    <a:pt x="6327" y="7258"/>
                    <a:pt x="6257" y="7257"/>
                    <a:pt x="6197" y="7257"/>
                  </a:cubicBezTo>
                  <a:cubicBezTo>
                    <a:pt x="6034" y="7257"/>
                    <a:pt x="5952" y="7260"/>
                    <a:pt x="5826" y="7280"/>
                  </a:cubicBezTo>
                  <a:cubicBezTo>
                    <a:pt x="5099" y="7396"/>
                    <a:pt x="4501" y="7974"/>
                    <a:pt x="4391" y="8740"/>
                  </a:cubicBezTo>
                  <a:cubicBezTo>
                    <a:pt x="2174" y="8645"/>
                    <a:pt x="397" y="6813"/>
                    <a:pt x="397" y="4571"/>
                  </a:cubicBezTo>
                  <a:cubicBezTo>
                    <a:pt x="397" y="3406"/>
                    <a:pt x="891" y="2285"/>
                    <a:pt x="1749" y="1496"/>
                  </a:cubicBezTo>
                  <a:cubicBezTo>
                    <a:pt x="1830" y="1423"/>
                    <a:pt x="1835" y="1297"/>
                    <a:pt x="1760" y="1217"/>
                  </a:cubicBezTo>
                  <a:cubicBezTo>
                    <a:pt x="1720" y="1175"/>
                    <a:pt x="1668" y="1153"/>
                    <a:pt x="1615" y="1153"/>
                  </a:cubicBezTo>
                  <a:cubicBezTo>
                    <a:pt x="1567" y="1153"/>
                    <a:pt x="1520" y="1171"/>
                    <a:pt x="1482" y="1206"/>
                  </a:cubicBezTo>
                  <a:cubicBezTo>
                    <a:pt x="541" y="2069"/>
                    <a:pt x="2" y="3296"/>
                    <a:pt x="2" y="4571"/>
                  </a:cubicBezTo>
                  <a:cubicBezTo>
                    <a:pt x="1" y="7020"/>
                    <a:pt x="1944" y="9028"/>
                    <a:pt x="4370" y="9133"/>
                  </a:cubicBezTo>
                  <a:lnTo>
                    <a:pt x="4370" y="11771"/>
                  </a:lnTo>
                  <a:cubicBezTo>
                    <a:pt x="4370" y="12722"/>
                    <a:pt x="5144" y="13499"/>
                    <a:pt x="6097" y="13499"/>
                  </a:cubicBezTo>
                  <a:lnTo>
                    <a:pt x="9915" y="13499"/>
                  </a:lnTo>
                  <a:cubicBezTo>
                    <a:pt x="10023" y="13499"/>
                    <a:pt x="10113" y="13410"/>
                    <a:pt x="10113" y="13300"/>
                  </a:cubicBezTo>
                  <a:cubicBezTo>
                    <a:pt x="10113" y="13192"/>
                    <a:pt x="10026" y="13102"/>
                    <a:pt x="9915" y="13102"/>
                  </a:cubicBezTo>
                  <a:lnTo>
                    <a:pt x="6097" y="13102"/>
                  </a:lnTo>
                  <a:cubicBezTo>
                    <a:pt x="5363" y="13102"/>
                    <a:pt x="4766" y="12504"/>
                    <a:pt x="4766" y="11771"/>
                  </a:cubicBezTo>
                  <a:cubicBezTo>
                    <a:pt x="4766" y="11180"/>
                    <a:pt x="4766" y="9010"/>
                    <a:pt x="4769" y="8946"/>
                  </a:cubicBezTo>
                  <a:cubicBezTo>
                    <a:pt x="4788" y="8244"/>
                    <a:pt x="5348" y="7688"/>
                    <a:pt x="6033" y="7654"/>
                  </a:cubicBezTo>
                  <a:cubicBezTo>
                    <a:pt x="6063" y="7652"/>
                    <a:pt x="6072" y="7652"/>
                    <a:pt x="6155" y="7652"/>
                  </a:cubicBezTo>
                  <a:cubicBezTo>
                    <a:pt x="6238" y="7652"/>
                    <a:pt x="6394" y="7652"/>
                    <a:pt x="6716" y="7652"/>
                  </a:cubicBezTo>
                  <a:cubicBezTo>
                    <a:pt x="6825" y="7652"/>
                    <a:pt x="6915" y="7564"/>
                    <a:pt x="6915" y="7455"/>
                  </a:cubicBezTo>
                  <a:lnTo>
                    <a:pt x="6915" y="7063"/>
                  </a:lnTo>
                  <a:cubicBezTo>
                    <a:pt x="6915" y="6704"/>
                    <a:pt x="7207" y="6415"/>
                    <a:pt x="7563" y="6415"/>
                  </a:cubicBezTo>
                  <a:lnTo>
                    <a:pt x="10315" y="6415"/>
                  </a:lnTo>
                  <a:cubicBezTo>
                    <a:pt x="10674" y="6415"/>
                    <a:pt x="10964" y="6707"/>
                    <a:pt x="10964" y="7063"/>
                  </a:cubicBezTo>
                  <a:lnTo>
                    <a:pt x="10964" y="7455"/>
                  </a:lnTo>
                  <a:cubicBezTo>
                    <a:pt x="10964" y="7562"/>
                    <a:pt x="11052" y="7652"/>
                    <a:pt x="11163" y="7652"/>
                  </a:cubicBezTo>
                  <a:lnTo>
                    <a:pt x="11765" y="7652"/>
                  </a:lnTo>
                  <a:cubicBezTo>
                    <a:pt x="12501" y="7652"/>
                    <a:pt x="13097" y="8250"/>
                    <a:pt x="13097" y="8983"/>
                  </a:cubicBezTo>
                  <a:lnTo>
                    <a:pt x="13097" y="11770"/>
                  </a:lnTo>
                  <a:cubicBezTo>
                    <a:pt x="13097" y="12504"/>
                    <a:pt x="12498" y="13101"/>
                    <a:pt x="11765" y="13101"/>
                  </a:cubicBezTo>
                  <a:lnTo>
                    <a:pt x="10707" y="13101"/>
                  </a:lnTo>
                  <a:cubicBezTo>
                    <a:pt x="10597" y="13101"/>
                    <a:pt x="10508" y="13187"/>
                    <a:pt x="10508" y="13298"/>
                  </a:cubicBezTo>
                  <a:cubicBezTo>
                    <a:pt x="10508" y="13407"/>
                    <a:pt x="10596" y="13497"/>
                    <a:pt x="10707" y="13497"/>
                  </a:cubicBezTo>
                  <a:lnTo>
                    <a:pt x="11765" y="13497"/>
                  </a:lnTo>
                  <a:cubicBezTo>
                    <a:pt x="12718" y="13497"/>
                    <a:pt x="13493" y="12722"/>
                    <a:pt x="13493" y="11768"/>
                  </a:cubicBezTo>
                  <a:lnTo>
                    <a:pt x="13493" y="8983"/>
                  </a:lnTo>
                  <a:cubicBezTo>
                    <a:pt x="13493" y="8032"/>
                    <a:pt x="12720" y="7256"/>
                    <a:pt x="11765" y="7256"/>
                  </a:cubicBezTo>
                  <a:lnTo>
                    <a:pt x="11360" y="7256"/>
                  </a:lnTo>
                  <a:lnTo>
                    <a:pt x="11360" y="7063"/>
                  </a:lnTo>
                  <a:cubicBezTo>
                    <a:pt x="11360" y="6487"/>
                    <a:pt x="10890" y="6018"/>
                    <a:pt x="10315" y="6018"/>
                  </a:cubicBezTo>
                  <a:lnTo>
                    <a:pt x="8901" y="6018"/>
                  </a:lnTo>
                  <a:cubicBezTo>
                    <a:pt x="9058" y="5552"/>
                    <a:pt x="9138" y="5065"/>
                    <a:pt x="9138" y="4567"/>
                  </a:cubicBezTo>
                  <a:cubicBezTo>
                    <a:pt x="9138" y="2050"/>
                    <a:pt x="7089" y="1"/>
                    <a:pt x="4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37"/>
          <p:cNvGrpSpPr/>
          <p:nvPr/>
        </p:nvGrpSpPr>
        <p:grpSpPr>
          <a:xfrm>
            <a:off x="6281920" y="1743388"/>
            <a:ext cx="660559" cy="639933"/>
            <a:chOff x="5955049" y="1619925"/>
            <a:chExt cx="480232" cy="467071"/>
          </a:xfrm>
        </p:grpSpPr>
        <p:sp>
          <p:nvSpPr>
            <p:cNvPr id="1774" name="Google Shape;1774;p37"/>
            <p:cNvSpPr/>
            <p:nvPr/>
          </p:nvSpPr>
          <p:spPr>
            <a:xfrm>
              <a:off x="5955049" y="1619925"/>
              <a:ext cx="480232" cy="467071"/>
            </a:xfrm>
            <a:custGeom>
              <a:rect b="b" l="l" r="r" t="t"/>
              <a:pathLst>
                <a:path extrusionOk="0" h="15118" w="15544">
                  <a:moveTo>
                    <a:pt x="13474" y="0"/>
                  </a:moveTo>
                  <a:cubicBezTo>
                    <a:pt x="12991" y="0"/>
                    <a:pt x="12508" y="185"/>
                    <a:pt x="12140" y="553"/>
                  </a:cubicBezTo>
                  <a:lnTo>
                    <a:pt x="11666" y="1027"/>
                  </a:lnTo>
                  <a:lnTo>
                    <a:pt x="8549" y="528"/>
                  </a:lnTo>
                  <a:cubicBezTo>
                    <a:pt x="8415" y="506"/>
                    <a:pt x="8281" y="496"/>
                    <a:pt x="8148" y="496"/>
                  </a:cubicBezTo>
                  <a:cubicBezTo>
                    <a:pt x="7475" y="496"/>
                    <a:pt x="6819" y="762"/>
                    <a:pt x="6337" y="1244"/>
                  </a:cubicBezTo>
                  <a:lnTo>
                    <a:pt x="5591" y="1990"/>
                  </a:lnTo>
                  <a:cubicBezTo>
                    <a:pt x="5492" y="2089"/>
                    <a:pt x="5417" y="2206"/>
                    <a:pt x="5369" y="2327"/>
                  </a:cubicBezTo>
                  <a:cubicBezTo>
                    <a:pt x="5245" y="2375"/>
                    <a:pt x="5131" y="2449"/>
                    <a:pt x="5033" y="2550"/>
                  </a:cubicBezTo>
                  <a:lnTo>
                    <a:pt x="996" y="6585"/>
                  </a:lnTo>
                  <a:cubicBezTo>
                    <a:pt x="0" y="7582"/>
                    <a:pt x="0" y="9202"/>
                    <a:pt x="996" y="10200"/>
                  </a:cubicBezTo>
                  <a:lnTo>
                    <a:pt x="5167" y="14369"/>
                  </a:lnTo>
                  <a:cubicBezTo>
                    <a:pt x="5664" y="14867"/>
                    <a:pt x="6319" y="15117"/>
                    <a:pt x="6973" y="15117"/>
                  </a:cubicBezTo>
                  <a:cubicBezTo>
                    <a:pt x="7628" y="15117"/>
                    <a:pt x="8281" y="14869"/>
                    <a:pt x="8779" y="14369"/>
                  </a:cubicBezTo>
                  <a:lnTo>
                    <a:pt x="9928" y="13221"/>
                  </a:lnTo>
                  <a:cubicBezTo>
                    <a:pt x="10028" y="13121"/>
                    <a:pt x="10100" y="13007"/>
                    <a:pt x="10149" y="12886"/>
                  </a:cubicBezTo>
                  <a:cubicBezTo>
                    <a:pt x="10275" y="12835"/>
                    <a:pt x="10389" y="12760"/>
                    <a:pt x="10486" y="12663"/>
                  </a:cubicBezTo>
                  <a:lnTo>
                    <a:pt x="14119" y="9030"/>
                  </a:lnTo>
                  <a:cubicBezTo>
                    <a:pt x="14696" y="8453"/>
                    <a:pt x="14964" y="7627"/>
                    <a:pt x="14833" y="6818"/>
                  </a:cubicBezTo>
                  <a:lnTo>
                    <a:pt x="14332" y="3703"/>
                  </a:lnTo>
                  <a:lnTo>
                    <a:pt x="14808" y="3227"/>
                  </a:lnTo>
                  <a:cubicBezTo>
                    <a:pt x="15544" y="2491"/>
                    <a:pt x="15544" y="1292"/>
                    <a:pt x="14808" y="556"/>
                  </a:cubicBezTo>
                  <a:cubicBezTo>
                    <a:pt x="14441" y="185"/>
                    <a:pt x="13958" y="0"/>
                    <a:pt x="13474"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5989188" y="1666329"/>
              <a:ext cx="395919" cy="389431"/>
            </a:xfrm>
            <a:custGeom>
              <a:rect b="b" l="l" r="r" t="t"/>
              <a:pathLst>
                <a:path extrusionOk="0" h="12605" w="12815">
                  <a:moveTo>
                    <a:pt x="9350" y="2090"/>
                  </a:moveTo>
                  <a:cubicBezTo>
                    <a:pt x="9687" y="2090"/>
                    <a:pt x="10025" y="2219"/>
                    <a:pt x="10281" y="2476"/>
                  </a:cubicBezTo>
                  <a:cubicBezTo>
                    <a:pt x="10796" y="2989"/>
                    <a:pt x="10796" y="3825"/>
                    <a:pt x="10281" y="4339"/>
                  </a:cubicBezTo>
                  <a:cubicBezTo>
                    <a:pt x="10023" y="4597"/>
                    <a:pt x="9686" y="4725"/>
                    <a:pt x="9349" y="4725"/>
                  </a:cubicBezTo>
                  <a:cubicBezTo>
                    <a:pt x="9012" y="4725"/>
                    <a:pt x="8675" y="4597"/>
                    <a:pt x="8418" y="4339"/>
                  </a:cubicBezTo>
                  <a:cubicBezTo>
                    <a:pt x="7903" y="3825"/>
                    <a:pt x="7903" y="2989"/>
                    <a:pt x="8418" y="2476"/>
                  </a:cubicBezTo>
                  <a:cubicBezTo>
                    <a:pt x="8675" y="2219"/>
                    <a:pt x="9012" y="2090"/>
                    <a:pt x="9350" y="2090"/>
                  </a:cubicBezTo>
                  <a:close/>
                  <a:moveTo>
                    <a:pt x="7040" y="1"/>
                  </a:moveTo>
                  <a:cubicBezTo>
                    <a:pt x="6633" y="1"/>
                    <a:pt x="6237" y="161"/>
                    <a:pt x="5945" y="454"/>
                  </a:cubicBezTo>
                  <a:lnTo>
                    <a:pt x="605" y="5793"/>
                  </a:lnTo>
                  <a:cubicBezTo>
                    <a:pt x="0" y="6397"/>
                    <a:pt x="0" y="7377"/>
                    <a:pt x="605" y="7981"/>
                  </a:cubicBezTo>
                  <a:lnTo>
                    <a:pt x="4776" y="12152"/>
                  </a:lnTo>
                  <a:cubicBezTo>
                    <a:pt x="5078" y="12454"/>
                    <a:pt x="5474" y="12605"/>
                    <a:pt x="5870" y="12605"/>
                  </a:cubicBezTo>
                  <a:cubicBezTo>
                    <a:pt x="6265" y="12605"/>
                    <a:pt x="6661" y="12454"/>
                    <a:pt x="6962" y="12152"/>
                  </a:cubicBezTo>
                  <a:lnTo>
                    <a:pt x="12302" y="6813"/>
                  </a:lnTo>
                  <a:cubicBezTo>
                    <a:pt x="12655" y="6462"/>
                    <a:pt x="12815" y="5962"/>
                    <a:pt x="12737" y="5472"/>
                  </a:cubicBezTo>
                  <a:lnTo>
                    <a:pt x="12061" y="1266"/>
                  </a:lnTo>
                  <a:cubicBezTo>
                    <a:pt x="12015" y="973"/>
                    <a:pt x="11784" y="742"/>
                    <a:pt x="11491" y="696"/>
                  </a:cubicBezTo>
                  <a:lnTo>
                    <a:pt x="7284" y="20"/>
                  </a:lnTo>
                  <a:cubicBezTo>
                    <a:pt x="7203" y="7"/>
                    <a:pt x="7121" y="1"/>
                    <a:pt x="7040" y="1"/>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6159049" y="1831370"/>
              <a:ext cx="226028" cy="224390"/>
            </a:xfrm>
            <a:custGeom>
              <a:rect b="b" l="l" r="r" t="t"/>
              <a:pathLst>
                <a:path extrusionOk="0" h="7263" w="7316">
                  <a:moveTo>
                    <a:pt x="7216" y="1"/>
                  </a:moveTo>
                  <a:lnTo>
                    <a:pt x="0" y="7217"/>
                  </a:lnTo>
                  <a:cubicBezTo>
                    <a:pt x="122" y="7247"/>
                    <a:pt x="247" y="7263"/>
                    <a:pt x="372" y="7263"/>
                  </a:cubicBezTo>
                  <a:cubicBezTo>
                    <a:pt x="766" y="7263"/>
                    <a:pt x="1162" y="7112"/>
                    <a:pt x="1463" y="6810"/>
                  </a:cubicBezTo>
                  <a:lnTo>
                    <a:pt x="6802" y="1468"/>
                  </a:lnTo>
                  <a:cubicBezTo>
                    <a:pt x="7154" y="1117"/>
                    <a:pt x="7315" y="620"/>
                    <a:pt x="7236" y="130"/>
                  </a:cubicBezTo>
                  <a:lnTo>
                    <a:pt x="7216"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6272155" y="1651005"/>
              <a:ext cx="129141" cy="123796"/>
            </a:xfrm>
            <a:custGeom>
              <a:rect b="b" l="l" r="r" t="t"/>
              <a:pathLst>
                <a:path extrusionOk="0" h="4007" w="4180">
                  <a:moveTo>
                    <a:pt x="3213" y="1"/>
                  </a:moveTo>
                  <a:cubicBezTo>
                    <a:pt x="2988" y="1"/>
                    <a:pt x="2763" y="87"/>
                    <a:pt x="2591" y="259"/>
                  </a:cubicBezTo>
                  <a:lnTo>
                    <a:pt x="344" y="2504"/>
                  </a:lnTo>
                  <a:cubicBezTo>
                    <a:pt x="0" y="2848"/>
                    <a:pt x="0" y="3406"/>
                    <a:pt x="344" y="3748"/>
                  </a:cubicBezTo>
                  <a:cubicBezTo>
                    <a:pt x="516" y="3920"/>
                    <a:pt x="742" y="4006"/>
                    <a:pt x="967" y="4006"/>
                  </a:cubicBezTo>
                  <a:cubicBezTo>
                    <a:pt x="1193" y="4006"/>
                    <a:pt x="1418" y="3920"/>
                    <a:pt x="1590" y="3748"/>
                  </a:cubicBezTo>
                  <a:lnTo>
                    <a:pt x="3835" y="1503"/>
                  </a:lnTo>
                  <a:cubicBezTo>
                    <a:pt x="4179" y="1159"/>
                    <a:pt x="4179" y="603"/>
                    <a:pt x="3835" y="259"/>
                  </a:cubicBezTo>
                  <a:cubicBezTo>
                    <a:pt x="3663" y="87"/>
                    <a:pt x="3438" y="1"/>
                    <a:pt x="321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6066982" y="1817962"/>
              <a:ext cx="58268" cy="51718"/>
            </a:xfrm>
            <a:custGeom>
              <a:rect b="b" l="l" r="r" t="t"/>
              <a:pathLst>
                <a:path extrusionOk="0" h="1674" w="1886">
                  <a:moveTo>
                    <a:pt x="756" y="1"/>
                  </a:moveTo>
                  <a:cubicBezTo>
                    <a:pt x="578" y="1"/>
                    <a:pt x="412" y="60"/>
                    <a:pt x="290" y="182"/>
                  </a:cubicBezTo>
                  <a:cubicBezTo>
                    <a:pt x="1" y="471"/>
                    <a:pt x="61" y="997"/>
                    <a:pt x="423" y="1359"/>
                  </a:cubicBezTo>
                  <a:cubicBezTo>
                    <a:pt x="629" y="1566"/>
                    <a:pt x="891" y="1674"/>
                    <a:pt x="1130" y="1674"/>
                  </a:cubicBezTo>
                  <a:cubicBezTo>
                    <a:pt x="1309" y="1674"/>
                    <a:pt x="1475" y="1614"/>
                    <a:pt x="1598" y="1491"/>
                  </a:cubicBezTo>
                  <a:cubicBezTo>
                    <a:pt x="1885" y="1204"/>
                    <a:pt x="1826" y="676"/>
                    <a:pt x="1465" y="315"/>
                  </a:cubicBezTo>
                  <a:cubicBezTo>
                    <a:pt x="1258" y="108"/>
                    <a:pt x="996" y="1"/>
                    <a:pt x="75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7"/>
            <p:cNvSpPr/>
            <p:nvPr/>
          </p:nvSpPr>
          <p:spPr>
            <a:xfrm>
              <a:off x="6176597" y="1927577"/>
              <a:ext cx="58206" cy="51718"/>
            </a:xfrm>
            <a:custGeom>
              <a:rect b="b" l="l" r="r" t="t"/>
              <a:pathLst>
                <a:path extrusionOk="0" h="1674" w="1884">
                  <a:moveTo>
                    <a:pt x="756" y="1"/>
                  </a:moveTo>
                  <a:cubicBezTo>
                    <a:pt x="578" y="1"/>
                    <a:pt x="411" y="60"/>
                    <a:pt x="288" y="183"/>
                  </a:cubicBezTo>
                  <a:cubicBezTo>
                    <a:pt x="0" y="470"/>
                    <a:pt x="60" y="998"/>
                    <a:pt x="421" y="1359"/>
                  </a:cubicBezTo>
                  <a:cubicBezTo>
                    <a:pt x="628" y="1566"/>
                    <a:pt x="890" y="1674"/>
                    <a:pt x="1130" y="1674"/>
                  </a:cubicBezTo>
                  <a:cubicBezTo>
                    <a:pt x="1308" y="1674"/>
                    <a:pt x="1474" y="1614"/>
                    <a:pt x="1596" y="1492"/>
                  </a:cubicBezTo>
                  <a:cubicBezTo>
                    <a:pt x="1883" y="1203"/>
                    <a:pt x="1824" y="677"/>
                    <a:pt x="1463" y="316"/>
                  </a:cubicBezTo>
                  <a:cubicBezTo>
                    <a:pt x="1256" y="109"/>
                    <a:pt x="995" y="1"/>
                    <a:pt x="75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7"/>
            <p:cNvSpPr/>
            <p:nvPr/>
          </p:nvSpPr>
          <p:spPr>
            <a:xfrm>
              <a:off x="6116815" y="1825747"/>
              <a:ext cx="21688" cy="20514"/>
            </a:xfrm>
            <a:custGeom>
              <a:rect b="b" l="l" r="r" t="t"/>
              <a:pathLst>
                <a:path extrusionOk="0" h="664" w="702">
                  <a:moveTo>
                    <a:pt x="483" y="0"/>
                  </a:moveTo>
                  <a:cubicBezTo>
                    <a:pt x="433" y="0"/>
                    <a:pt x="382" y="19"/>
                    <a:pt x="344" y="57"/>
                  </a:cubicBezTo>
                  <a:lnTo>
                    <a:pt x="76" y="325"/>
                  </a:lnTo>
                  <a:cubicBezTo>
                    <a:pt x="0" y="401"/>
                    <a:pt x="0" y="527"/>
                    <a:pt x="76" y="606"/>
                  </a:cubicBezTo>
                  <a:cubicBezTo>
                    <a:pt x="115" y="644"/>
                    <a:pt x="165" y="663"/>
                    <a:pt x="216" y="663"/>
                  </a:cubicBezTo>
                  <a:cubicBezTo>
                    <a:pt x="267" y="663"/>
                    <a:pt x="318" y="644"/>
                    <a:pt x="358" y="606"/>
                  </a:cubicBezTo>
                  <a:lnTo>
                    <a:pt x="624" y="339"/>
                  </a:lnTo>
                  <a:cubicBezTo>
                    <a:pt x="702" y="262"/>
                    <a:pt x="702" y="137"/>
                    <a:pt x="624" y="57"/>
                  </a:cubicBezTo>
                  <a:cubicBezTo>
                    <a:pt x="585" y="19"/>
                    <a:pt x="534"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6201282" y="1911728"/>
              <a:ext cx="23202" cy="20452"/>
            </a:xfrm>
            <a:custGeom>
              <a:rect b="b" l="l" r="r" t="t"/>
              <a:pathLst>
                <a:path extrusionOk="0" h="662" w="751">
                  <a:moveTo>
                    <a:pt x="534" y="0"/>
                  </a:moveTo>
                  <a:cubicBezTo>
                    <a:pt x="484" y="0"/>
                    <a:pt x="433" y="20"/>
                    <a:pt x="393" y="58"/>
                  </a:cubicBezTo>
                  <a:lnTo>
                    <a:pt x="126" y="325"/>
                  </a:lnTo>
                  <a:cubicBezTo>
                    <a:pt x="0" y="451"/>
                    <a:pt x="91" y="662"/>
                    <a:pt x="266" y="662"/>
                  </a:cubicBezTo>
                  <a:cubicBezTo>
                    <a:pt x="268" y="662"/>
                    <a:pt x="270" y="662"/>
                    <a:pt x="272" y="662"/>
                  </a:cubicBezTo>
                  <a:cubicBezTo>
                    <a:pt x="321" y="662"/>
                    <a:pt x="370" y="644"/>
                    <a:pt x="407" y="607"/>
                  </a:cubicBezTo>
                  <a:lnTo>
                    <a:pt x="673" y="339"/>
                  </a:lnTo>
                  <a:cubicBezTo>
                    <a:pt x="751" y="263"/>
                    <a:pt x="751" y="137"/>
                    <a:pt x="673" y="58"/>
                  </a:cubicBezTo>
                  <a:cubicBezTo>
                    <a:pt x="635" y="20"/>
                    <a:pt x="585"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6148143" y="1865478"/>
              <a:ext cx="36240" cy="34973"/>
            </a:xfrm>
            <a:custGeom>
              <a:rect b="b" l="l" r="r" t="t"/>
              <a:pathLst>
                <a:path extrusionOk="0" h="1132" w="1173">
                  <a:moveTo>
                    <a:pt x="232" y="0"/>
                  </a:moveTo>
                  <a:cubicBezTo>
                    <a:pt x="130" y="0"/>
                    <a:pt x="43" y="81"/>
                    <a:pt x="36" y="183"/>
                  </a:cubicBezTo>
                  <a:cubicBezTo>
                    <a:pt x="0" y="702"/>
                    <a:pt x="414" y="1132"/>
                    <a:pt x="924" y="1132"/>
                  </a:cubicBezTo>
                  <a:cubicBezTo>
                    <a:pt x="944" y="1132"/>
                    <a:pt x="963" y="1131"/>
                    <a:pt x="983" y="1130"/>
                  </a:cubicBezTo>
                  <a:cubicBezTo>
                    <a:pt x="1090" y="1122"/>
                    <a:pt x="1173" y="1028"/>
                    <a:pt x="1165" y="918"/>
                  </a:cubicBezTo>
                  <a:cubicBezTo>
                    <a:pt x="1158" y="814"/>
                    <a:pt x="1073" y="735"/>
                    <a:pt x="968" y="735"/>
                  </a:cubicBezTo>
                  <a:cubicBezTo>
                    <a:pt x="964" y="735"/>
                    <a:pt x="959" y="735"/>
                    <a:pt x="954" y="735"/>
                  </a:cubicBezTo>
                  <a:cubicBezTo>
                    <a:pt x="943" y="736"/>
                    <a:pt x="932" y="736"/>
                    <a:pt x="921" y="736"/>
                  </a:cubicBezTo>
                  <a:cubicBezTo>
                    <a:pt x="637" y="736"/>
                    <a:pt x="411" y="497"/>
                    <a:pt x="431" y="212"/>
                  </a:cubicBezTo>
                  <a:cubicBezTo>
                    <a:pt x="440" y="101"/>
                    <a:pt x="358" y="8"/>
                    <a:pt x="248" y="1"/>
                  </a:cubicBezTo>
                  <a:cubicBezTo>
                    <a:pt x="243" y="0"/>
                    <a:pt x="238" y="0"/>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5982329" y="1714433"/>
              <a:ext cx="264152" cy="347414"/>
            </a:xfrm>
            <a:custGeom>
              <a:rect b="b" l="l" r="r" t="t"/>
              <a:pathLst>
                <a:path extrusionOk="0" h="11245" w="8550">
                  <a:moveTo>
                    <a:pt x="4860" y="1"/>
                  </a:moveTo>
                  <a:cubicBezTo>
                    <a:pt x="4809" y="1"/>
                    <a:pt x="4758" y="20"/>
                    <a:pt x="4720" y="59"/>
                  </a:cubicBezTo>
                  <a:lnTo>
                    <a:pt x="683" y="4094"/>
                  </a:lnTo>
                  <a:cubicBezTo>
                    <a:pt x="1" y="4778"/>
                    <a:pt x="1" y="5880"/>
                    <a:pt x="683" y="6562"/>
                  </a:cubicBezTo>
                  <a:lnTo>
                    <a:pt x="4854" y="10733"/>
                  </a:lnTo>
                  <a:cubicBezTo>
                    <a:pt x="5195" y="11074"/>
                    <a:pt x="5643" y="11245"/>
                    <a:pt x="6091" y="11245"/>
                  </a:cubicBezTo>
                  <a:cubicBezTo>
                    <a:pt x="6538" y="11245"/>
                    <a:pt x="6984" y="11075"/>
                    <a:pt x="7323" y="10735"/>
                  </a:cubicBezTo>
                  <a:lnTo>
                    <a:pt x="8474" y="9586"/>
                  </a:lnTo>
                  <a:cubicBezTo>
                    <a:pt x="8550" y="9508"/>
                    <a:pt x="8550" y="9384"/>
                    <a:pt x="8474" y="9305"/>
                  </a:cubicBezTo>
                  <a:cubicBezTo>
                    <a:pt x="8435" y="9267"/>
                    <a:pt x="8384" y="9248"/>
                    <a:pt x="8334" y="9248"/>
                  </a:cubicBezTo>
                  <a:cubicBezTo>
                    <a:pt x="8283" y="9248"/>
                    <a:pt x="8232" y="9267"/>
                    <a:pt x="8192" y="9305"/>
                  </a:cubicBezTo>
                  <a:lnTo>
                    <a:pt x="7044" y="10455"/>
                  </a:lnTo>
                  <a:cubicBezTo>
                    <a:pt x="6781" y="10717"/>
                    <a:pt x="6435" y="10849"/>
                    <a:pt x="6089" y="10849"/>
                  </a:cubicBezTo>
                  <a:cubicBezTo>
                    <a:pt x="5744" y="10849"/>
                    <a:pt x="5398" y="10717"/>
                    <a:pt x="5134" y="10455"/>
                  </a:cubicBezTo>
                  <a:lnTo>
                    <a:pt x="963" y="6284"/>
                  </a:lnTo>
                  <a:cubicBezTo>
                    <a:pt x="436" y="5757"/>
                    <a:pt x="436" y="4902"/>
                    <a:pt x="963" y="4375"/>
                  </a:cubicBezTo>
                  <a:lnTo>
                    <a:pt x="4999" y="339"/>
                  </a:lnTo>
                  <a:cubicBezTo>
                    <a:pt x="5076" y="262"/>
                    <a:pt x="5076" y="137"/>
                    <a:pt x="4999" y="59"/>
                  </a:cubicBezTo>
                  <a:cubicBezTo>
                    <a:pt x="4961" y="20"/>
                    <a:pt x="4911" y="1"/>
                    <a:pt x="4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6143107" y="1644919"/>
              <a:ext cx="264863" cy="350195"/>
            </a:xfrm>
            <a:custGeom>
              <a:rect b="b" l="l" r="r" t="t"/>
              <a:pathLst>
                <a:path extrusionOk="0" h="11335" w="8573">
                  <a:moveTo>
                    <a:pt x="7387" y="396"/>
                  </a:moveTo>
                  <a:cubicBezTo>
                    <a:pt x="7562" y="396"/>
                    <a:pt x="7736" y="463"/>
                    <a:pt x="7870" y="596"/>
                  </a:cubicBezTo>
                  <a:cubicBezTo>
                    <a:pt x="8139" y="861"/>
                    <a:pt x="8139" y="1295"/>
                    <a:pt x="7872" y="1563"/>
                  </a:cubicBezTo>
                  <a:cubicBezTo>
                    <a:pt x="5440" y="3993"/>
                    <a:pt x="5631" y="3806"/>
                    <a:pt x="5594" y="3837"/>
                  </a:cubicBezTo>
                  <a:cubicBezTo>
                    <a:pt x="5463" y="3951"/>
                    <a:pt x="5301" y="4007"/>
                    <a:pt x="5141" y="4007"/>
                  </a:cubicBezTo>
                  <a:cubicBezTo>
                    <a:pt x="4965" y="4007"/>
                    <a:pt x="4791" y="3940"/>
                    <a:pt x="4659" y="3808"/>
                  </a:cubicBezTo>
                  <a:cubicBezTo>
                    <a:pt x="4390" y="3538"/>
                    <a:pt x="4394" y="3105"/>
                    <a:pt x="4659" y="2841"/>
                  </a:cubicBezTo>
                  <a:lnTo>
                    <a:pt x="6904" y="596"/>
                  </a:lnTo>
                  <a:cubicBezTo>
                    <a:pt x="7038" y="463"/>
                    <a:pt x="7212" y="396"/>
                    <a:pt x="7387" y="396"/>
                  </a:cubicBezTo>
                  <a:close/>
                  <a:moveTo>
                    <a:pt x="4113" y="3012"/>
                  </a:moveTo>
                  <a:lnTo>
                    <a:pt x="4113" y="3012"/>
                  </a:lnTo>
                  <a:cubicBezTo>
                    <a:pt x="4001" y="3380"/>
                    <a:pt x="4091" y="3797"/>
                    <a:pt x="4382" y="4089"/>
                  </a:cubicBezTo>
                  <a:cubicBezTo>
                    <a:pt x="4592" y="4298"/>
                    <a:pt x="4868" y="4404"/>
                    <a:pt x="5145" y="4404"/>
                  </a:cubicBezTo>
                  <a:cubicBezTo>
                    <a:pt x="5251" y="4404"/>
                    <a:pt x="5356" y="4389"/>
                    <a:pt x="5458" y="4358"/>
                  </a:cubicBezTo>
                  <a:lnTo>
                    <a:pt x="5458" y="4358"/>
                  </a:lnTo>
                  <a:cubicBezTo>
                    <a:pt x="5410" y="4557"/>
                    <a:pt x="5307" y="4744"/>
                    <a:pt x="5160" y="4892"/>
                  </a:cubicBezTo>
                  <a:cubicBezTo>
                    <a:pt x="4941" y="5111"/>
                    <a:pt x="4654" y="5220"/>
                    <a:pt x="4367" y="5220"/>
                  </a:cubicBezTo>
                  <a:cubicBezTo>
                    <a:pt x="4080" y="5220"/>
                    <a:pt x="3794" y="5111"/>
                    <a:pt x="3576" y="4892"/>
                  </a:cubicBezTo>
                  <a:cubicBezTo>
                    <a:pt x="3138" y="4455"/>
                    <a:pt x="3138" y="3745"/>
                    <a:pt x="3576" y="3308"/>
                  </a:cubicBezTo>
                  <a:cubicBezTo>
                    <a:pt x="3726" y="3158"/>
                    <a:pt x="3910" y="3058"/>
                    <a:pt x="4113" y="3012"/>
                  </a:cubicBezTo>
                  <a:close/>
                  <a:moveTo>
                    <a:pt x="7391" y="0"/>
                  </a:moveTo>
                  <a:cubicBezTo>
                    <a:pt x="7114" y="0"/>
                    <a:pt x="6838" y="105"/>
                    <a:pt x="6627" y="315"/>
                  </a:cubicBezTo>
                  <a:lnTo>
                    <a:pt x="5858" y="1084"/>
                  </a:lnTo>
                  <a:lnTo>
                    <a:pt x="2332" y="517"/>
                  </a:lnTo>
                  <a:cubicBezTo>
                    <a:pt x="2240" y="503"/>
                    <a:pt x="2149" y="495"/>
                    <a:pt x="2057" y="495"/>
                  </a:cubicBezTo>
                  <a:cubicBezTo>
                    <a:pt x="1598" y="495"/>
                    <a:pt x="1151" y="677"/>
                    <a:pt x="823" y="1005"/>
                  </a:cubicBezTo>
                  <a:lnTo>
                    <a:pt x="76" y="1751"/>
                  </a:lnTo>
                  <a:cubicBezTo>
                    <a:pt x="0" y="1827"/>
                    <a:pt x="0" y="1953"/>
                    <a:pt x="76" y="2032"/>
                  </a:cubicBezTo>
                  <a:cubicBezTo>
                    <a:pt x="115" y="2070"/>
                    <a:pt x="165" y="2089"/>
                    <a:pt x="216" y="2089"/>
                  </a:cubicBezTo>
                  <a:cubicBezTo>
                    <a:pt x="266" y="2089"/>
                    <a:pt x="317" y="2070"/>
                    <a:pt x="356" y="2032"/>
                  </a:cubicBezTo>
                  <a:lnTo>
                    <a:pt x="1102" y="1286"/>
                  </a:lnTo>
                  <a:cubicBezTo>
                    <a:pt x="1357" y="1032"/>
                    <a:pt x="1703" y="891"/>
                    <a:pt x="2058" y="891"/>
                  </a:cubicBezTo>
                  <a:cubicBezTo>
                    <a:pt x="2128" y="891"/>
                    <a:pt x="2200" y="896"/>
                    <a:pt x="2270" y="908"/>
                  </a:cubicBezTo>
                  <a:lnTo>
                    <a:pt x="5514" y="1428"/>
                  </a:lnTo>
                  <a:lnTo>
                    <a:pt x="4382" y="2560"/>
                  </a:lnTo>
                  <a:lnTo>
                    <a:pt x="4360" y="2583"/>
                  </a:lnTo>
                  <a:cubicBezTo>
                    <a:pt x="3961" y="2584"/>
                    <a:pt x="3579" y="2744"/>
                    <a:pt x="3298" y="3025"/>
                  </a:cubicBezTo>
                  <a:cubicBezTo>
                    <a:pt x="2706" y="3616"/>
                    <a:pt x="2706" y="4578"/>
                    <a:pt x="3298" y="5169"/>
                  </a:cubicBezTo>
                  <a:cubicBezTo>
                    <a:pt x="3593" y="5464"/>
                    <a:pt x="3981" y="5612"/>
                    <a:pt x="4369" y="5612"/>
                  </a:cubicBezTo>
                  <a:cubicBezTo>
                    <a:pt x="4757" y="5612"/>
                    <a:pt x="5144" y="5464"/>
                    <a:pt x="5440" y="5169"/>
                  </a:cubicBezTo>
                  <a:cubicBezTo>
                    <a:pt x="5722" y="4886"/>
                    <a:pt x="5881" y="4503"/>
                    <a:pt x="5882" y="4107"/>
                  </a:cubicBezTo>
                  <a:cubicBezTo>
                    <a:pt x="5890" y="4099"/>
                    <a:pt x="5900" y="4092"/>
                    <a:pt x="5908" y="4084"/>
                  </a:cubicBezTo>
                  <a:lnTo>
                    <a:pt x="7040" y="2952"/>
                  </a:lnTo>
                  <a:lnTo>
                    <a:pt x="7560" y="6195"/>
                  </a:lnTo>
                  <a:cubicBezTo>
                    <a:pt x="7629" y="6621"/>
                    <a:pt x="7487" y="7056"/>
                    <a:pt x="7182" y="7364"/>
                  </a:cubicBezTo>
                  <a:lnTo>
                    <a:pt x="3549" y="10995"/>
                  </a:lnTo>
                  <a:cubicBezTo>
                    <a:pt x="3424" y="11121"/>
                    <a:pt x="3515" y="11335"/>
                    <a:pt x="3690" y="11335"/>
                  </a:cubicBezTo>
                  <a:cubicBezTo>
                    <a:pt x="3741" y="11335"/>
                    <a:pt x="3790" y="11315"/>
                    <a:pt x="3830" y="11277"/>
                  </a:cubicBezTo>
                  <a:lnTo>
                    <a:pt x="7463" y="7644"/>
                  </a:lnTo>
                  <a:cubicBezTo>
                    <a:pt x="7857" y="7249"/>
                    <a:pt x="8041" y="6685"/>
                    <a:pt x="7952" y="6133"/>
                  </a:cubicBezTo>
                  <a:lnTo>
                    <a:pt x="7385" y="2607"/>
                  </a:lnTo>
                  <a:lnTo>
                    <a:pt x="8154" y="1839"/>
                  </a:lnTo>
                  <a:cubicBezTo>
                    <a:pt x="8573" y="1421"/>
                    <a:pt x="8573" y="736"/>
                    <a:pt x="8153" y="315"/>
                  </a:cubicBezTo>
                  <a:cubicBezTo>
                    <a:pt x="7943" y="105"/>
                    <a:pt x="7667" y="0"/>
                    <a:pt x="7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64"/>
          <p:cNvSpPr txBox="1"/>
          <p:nvPr>
            <p:ph type="title"/>
          </p:nvPr>
        </p:nvSpPr>
        <p:spPr>
          <a:xfrm>
            <a:off x="310942" y="484350"/>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a:t>
            </a:r>
            <a:endParaRPr/>
          </a:p>
        </p:txBody>
      </p:sp>
      <p:pic>
        <p:nvPicPr>
          <p:cNvPr id="2093" name="Google Shape;2093;p64"/>
          <p:cNvPicPr preferRelativeResize="0"/>
          <p:nvPr/>
        </p:nvPicPr>
        <p:blipFill>
          <a:blip r:embed="rId3">
            <a:alphaModFix/>
          </a:blip>
          <a:stretch>
            <a:fillRect/>
          </a:stretch>
        </p:blipFill>
        <p:spPr>
          <a:xfrm>
            <a:off x="6517225" y="897675"/>
            <a:ext cx="1859830" cy="3753476"/>
          </a:xfrm>
          <a:prstGeom prst="rect">
            <a:avLst/>
          </a:prstGeom>
          <a:noFill/>
          <a:ln>
            <a:noFill/>
          </a:ln>
        </p:spPr>
      </p:pic>
      <p:pic>
        <p:nvPicPr>
          <p:cNvPr id="2094" name="Google Shape;2094;p64"/>
          <p:cNvPicPr preferRelativeResize="0"/>
          <p:nvPr/>
        </p:nvPicPr>
        <p:blipFill>
          <a:blip r:embed="rId4">
            <a:alphaModFix/>
          </a:blip>
          <a:stretch>
            <a:fillRect/>
          </a:stretch>
        </p:blipFill>
        <p:spPr>
          <a:xfrm>
            <a:off x="5820725" y="2530636"/>
            <a:ext cx="696500" cy="487550"/>
          </a:xfrm>
          <a:prstGeom prst="rect">
            <a:avLst/>
          </a:prstGeom>
          <a:noFill/>
          <a:ln>
            <a:noFill/>
          </a:ln>
        </p:spPr>
      </p:pic>
      <p:sp>
        <p:nvSpPr>
          <p:cNvPr id="2095" name="Google Shape;2095;p64"/>
          <p:cNvSpPr txBox="1"/>
          <p:nvPr/>
        </p:nvSpPr>
        <p:spPr>
          <a:xfrm>
            <a:off x="484750" y="1207875"/>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loo 2"/>
              <a:ea typeface="Baloo 2"/>
              <a:cs typeface="Baloo 2"/>
              <a:sym typeface="Baloo 2"/>
            </a:endParaRPr>
          </a:p>
          <a:p>
            <a:pPr indent="-342900" lvl="0" marL="457200" rtl="0" algn="l">
              <a:spcBef>
                <a:spcPts val="0"/>
              </a:spcBef>
              <a:spcAft>
                <a:spcPts val="0"/>
              </a:spcAft>
              <a:buClr>
                <a:schemeClr val="dk1"/>
              </a:buClr>
              <a:buSzPts val="1800"/>
              <a:buFont typeface="Baloo 2"/>
              <a:buChar char="●"/>
            </a:pPr>
            <a:r>
              <a:rPr lang="en" sz="1800">
                <a:solidFill>
                  <a:schemeClr val="dk1"/>
                </a:solidFill>
                <a:latin typeface="Baloo 2"/>
                <a:ea typeface="Baloo 2"/>
                <a:cs typeface="Baloo 2"/>
                <a:sym typeface="Baloo 2"/>
              </a:rPr>
              <a:t>Galaxy are only  for organization, replacing the previous “friend</a:t>
            </a:r>
            <a:r>
              <a:rPr lang="en" sz="1800">
                <a:solidFill>
                  <a:schemeClr val="dk1"/>
                </a:solidFill>
                <a:latin typeface="Baloo 2"/>
                <a:ea typeface="Baloo 2"/>
                <a:cs typeface="Baloo 2"/>
                <a:sym typeface="Baloo 2"/>
              </a:rPr>
              <a:t> group” concept</a:t>
            </a:r>
            <a:endParaRPr sz="1800">
              <a:solidFill>
                <a:schemeClr val="dk1"/>
              </a:solidFill>
              <a:latin typeface="Baloo 2"/>
              <a:ea typeface="Baloo 2"/>
              <a:cs typeface="Baloo 2"/>
              <a:sym typeface="Baloo 2"/>
            </a:endParaRPr>
          </a:p>
          <a:p>
            <a:pPr indent="0" lvl="0" marL="0" rtl="0" algn="l">
              <a:spcBef>
                <a:spcPts val="0"/>
              </a:spcBef>
              <a:spcAft>
                <a:spcPts val="0"/>
              </a:spcAft>
              <a:buNone/>
            </a:pPr>
            <a:r>
              <a:t/>
            </a:r>
            <a:endParaRPr sz="1800">
              <a:solidFill>
                <a:schemeClr val="dk1"/>
              </a:solidFill>
              <a:latin typeface="Baloo 2"/>
              <a:ea typeface="Baloo 2"/>
              <a:cs typeface="Baloo 2"/>
              <a:sym typeface="Baloo 2"/>
            </a:endParaRPr>
          </a:p>
          <a:p>
            <a:pPr indent="-342900" lvl="0" marL="457200" rtl="0" algn="l">
              <a:spcBef>
                <a:spcPts val="0"/>
              </a:spcBef>
              <a:spcAft>
                <a:spcPts val="0"/>
              </a:spcAft>
              <a:buClr>
                <a:schemeClr val="dk1"/>
              </a:buClr>
              <a:buSzPts val="1800"/>
              <a:buFont typeface="Baloo 2"/>
              <a:buChar char="●"/>
            </a:pPr>
            <a:r>
              <a:rPr lang="en" sz="1800">
                <a:solidFill>
                  <a:schemeClr val="dk1"/>
                </a:solidFill>
                <a:latin typeface="Baloo 2"/>
                <a:ea typeface="Baloo 2"/>
                <a:cs typeface="Baloo 2"/>
                <a:sym typeface="Baloo 2"/>
              </a:rPr>
              <a:t>Which dresses some errors with editing who is in a galaxy (HE #39)</a:t>
            </a:r>
            <a:endParaRPr/>
          </a:p>
        </p:txBody>
      </p:sp>
      <p:sp>
        <p:nvSpPr>
          <p:cNvPr id="2096" name="Google Shape;2096;p64"/>
          <p:cNvSpPr/>
          <p:nvPr/>
        </p:nvSpPr>
        <p:spPr>
          <a:xfrm>
            <a:off x="7148725" y="2112325"/>
            <a:ext cx="453900" cy="105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097" name="Google Shape;2097;p64"/>
          <p:cNvSpPr/>
          <p:nvPr/>
        </p:nvSpPr>
        <p:spPr>
          <a:xfrm>
            <a:off x="6880700" y="1685300"/>
            <a:ext cx="1123500" cy="20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098" name="Google Shape;2098;p64"/>
          <p:cNvSpPr/>
          <p:nvPr/>
        </p:nvSpPr>
        <p:spPr>
          <a:xfrm>
            <a:off x="6779625" y="4235175"/>
            <a:ext cx="1287900" cy="20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pic>
        <p:nvPicPr>
          <p:cNvPr id="2099" name="Google Shape;2099;p64"/>
          <p:cNvPicPr preferRelativeResize="0"/>
          <p:nvPr/>
        </p:nvPicPr>
        <p:blipFill>
          <a:blip r:embed="rId5">
            <a:alphaModFix/>
          </a:blip>
          <a:stretch>
            <a:fillRect/>
          </a:stretch>
        </p:blipFill>
        <p:spPr>
          <a:xfrm>
            <a:off x="3883062" y="897664"/>
            <a:ext cx="1859825" cy="3753461"/>
          </a:xfrm>
          <a:prstGeom prst="rect">
            <a:avLst/>
          </a:prstGeom>
          <a:noFill/>
          <a:ln>
            <a:noFill/>
          </a:ln>
        </p:spPr>
      </p:pic>
      <p:sp>
        <p:nvSpPr>
          <p:cNvPr id="2100" name="Google Shape;2100;p64"/>
          <p:cNvSpPr txBox="1"/>
          <p:nvPr/>
        </p:nvSpPr>
        <p:spPr>
          <a:xfrm>
            <a:off x="3957625" y="6271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65"/>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 7</a:t>
            </a:r>
            <a:endParaRPr/>
          </a:p>
          <a:p>
            <a:pPr indent="0" lvl="0" marL="0" rtl="0" algn="l">
              <a:spcBef>
                <a:spcPts val="0"/>
              </a:spcBef>
              <a:spcAft>
                <a:spcPts val="0"/>
              </a:spcAft>
              <a:buNone/>
            </a:pPr>
            <a:r>
              <a:t/>
            </a:r>
            <a:endParaRPr/>
          </a:p>
        </p:txBody>
      </p:sp>
      <p:sp>
        <p:nvSpPr>
          <p:cNvPr id="2106" name="Google Shape;2106;p65"/>
          <p:cNvSpPr txBox="1"/>
          <p:nvPr>
            <p:ph idx="4" type="subTitle"/>
          </p:nvPr>
        </p:nvSpPr>
        <p:spPr>
          <a:xfrm>
            <a:off x="901100" y="1646775"/>
            <a:ext cx="36357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“When creating an account and a name, it says that you can change this at any time... where?” – 1 reviewer</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rPr lang="en" sz="1300"/>
              <a:t>H10: Help &amp; Documentation</a:t>
            </a:r>
            <a:endParaRPr sz="2000"/>
          </a:p>
        </p:txBody>
      </p:sp>
      <p:pic>
        <p:nvPicPr>
          <p:cNvPr id="2107" name="Google Shape;2107;p65"/>
          <p:cNvPicPr preferRelativeResize="0"/>
          <p:nvPr/>
        </p:nvPicPr>
        <p:blipFill>
          <a:blip r:embed="rId3">
            <a:alphaModFix/>
          </a:blip>
          <a:stretch>
            <a:fillRect/>
          </a:stretch>
        </p:blipFill>
        <p:spPr>
          <a:xfrm>
            <a:off x="5282375" y="813350"/>
            <a:ext cx="1927075" cy="3889174"/>
          </a:xfrm>
          <a:prstGeom prst="rect">
            <a:avLst/>
          </a:prstGeom>
          <a:noFill/>
          <a:ln>
            <a:noFill/>
          </a:ln>
        </p:spPr>
      </p:pic>
      <p:sp>
        <p:nvSpPr>
          <p:cNvPr id="2108" name="Google Shape;2108;p65"/>
          <p:cNvSpPr txBox="1"/>
          <p:nvPr/>
        </p:nvSpPr>
        <p:spPr>
          <a:xfrm>
            <a:off x="5282375" y="5477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66"/>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Fixes:</a:t>
            </a:r>
            <a:endParaRPr/>
          </a:p>
        </p:txBody>
      </p:sp>
      <p:sp>
        <p:nvSpPr>
          <p:cNvPr id="2114" name="Google Shape;2114;p66"/>
          <p:cNvSpPr txBox="1"/>
          <p:nvPr>
            <p:ph idx="4" type="subTitle"/>
          </p:nvPr>
        </p:nvSpPr>
        <p:spPr>
          <a:xfrm>
            <a:off x="6385900" y="1920850"/>
            <a:ext cx="2285100" cy="2042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1600"/>
              <a:t>Added clearer instructions in the subtext below entry box (# 31)</a:t>
            </a:r>
            <a:endParaRPr sz="2000"/>
          </a:p>
        </p:txBody>
      </p:sp>
      <p:pic>
        <p:nvPicPr>
          <p:cNvPr id="2115" name="Google Shape;2115;p66"/>
          <p:cNvPicPr preferRelativeResize="0"/>
          <p:nvPr/>
        </p:nvPicPr>
        <p:blipFill>
          <a:blip r:embed="rId3">
            <a:alphaModFix/>
          </a:blip>
          <a:stretch>
            <a:fillRect/>
          </a:stretch>
        </p:blipFill>
        <p:spPr>
          <a:xfrm>
            <a:off x="4269438" y="896325"/>
            <a:ext cx="1859829" cy="3753474"/>
          </a:xfrm>
          <a:prstGeom prst="rect">
            <a:avLst/>
          </a:prstGeom>
          <a:noFill/>
          <a:ln>
            <a:noFill/>
          </a:ln>
        </p:spPr>
      </p:pic>
      <p:pic>
        <p:nvPicPr>
          <p:cNvPr id="2116" name="Google Shape;2116;p66"/>
          <p:cNvPicPr preferRelativeResize="0"/>
          <p:nvPr/>
        </p:nvPicPr>
        <p:blipFill>
          <a:blip r:embed="rId4">
            <a:alphaModFix/>
          </a:blip>
          <a:stretch>
            <a:fillRect/>
          </a:stretch>
        </p:blipFill>
        <p:spPr>
          <a:xfrm>
            <a:off x="2258625" y="896350"/>
            <a:ext cx="1859825" cy="3753425"/>
          </a:xfrm>
          <a:prstGeom prst="rect">
            <a:avLst/>
          </a:prstGeom>
          <a:noFill/>
          <a:ln>
            <a:noFill/>
          </a:ln>
        </p:spPr>
      </p:pic>
      <p:sp>
        <p:nvSpPr>
          <p:cNvPr id="2117" name="Google Shape;2117;p66"/>
          <p:cNvSpPr txBox="1"/>
          <p:nvPr/>
        </p:nvSpPr>
        <p:spPr>
          <a:xfrm>
            <a:off x="2301975" y="6653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BEFORE</a:t>
            </a:r>
            <a:endParaRPr sz="1000"/>
          </a:p>
        </p:txBody>
      </p:sp>
      <p:sp>
        <p:nvSpPr>
          <p:cNvPr id="2118" name="Google Shape;2118;p66"/>
          <p:cNvSpPr txBox="1"/>
          <p:nvPr/>
        </p:nvSpPr>
        <p:spPr>
          <a:xfrm>
            <a:off x="4269450" y="6653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Baloo 2"/>
                <a:ea typeface="Baloo 2"/>
                <a:cs typeface="Baloo 2"/>
                <a:sym typeface="Baloo 2"/>
              </a:rPr>
              <a:t>AFTER</a:t>
            </a:r>
            <a:endParaRPr sz="1000"/>
          </a:p>
        </p:txBody>
      </p:sp>
      <p:cxnSp>
        <p:nvCxnSpPr>
          <p:cNvPr id="2119" name="Google Shape;2119;p66"/>
          <p:cNvCxnSpPr/>
          <p:nvPr/>
        </p:nvCxnSpPr>
        <p:spPr>
          <a:xfrm flipH="1">
            <a:off x="5978025" y="2598150"/>
            <a:ext cx="644100" cy="908400"/>
          </a:xfrm>
          <a:prstGeom prst="straightConnector1">
            <a:avLst/>
          </a:prstGeom>
          <a:noFill/>
          <a:ln cap="flat" cmpd="sng" w="38100">
            <a:solidFill>
              <a:srgbClr val="FF0000"/>
            </a:solidFill>
            <a:prstDash val="solid"/>
            <a:round/>
            <a:headEnd len="med" w="med" type="none"/>
            <a:tailEnd len="med" w="med" type="triangle"/>
          </a:ln>
        </p:spPr>
      </p:cxnSp>
      <p:sp>
        <p:nvSpPr>
          <p:cNvPr id="2120" name="Google Shape;2120;p66"/>
          <p:cNvSpPr/>
          <p:nvPr/>
        </p:nvSpPr>
        <p:spPr>
          <a:xfrm>
            <a:off x="4736625" y="3382975"/>
            <a:ext cx="1178100" cy="22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67"/>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Unaddressed HE</a:t>
            </a:r>
            <a:endParaRPr/>
          </a:p>
        </p:txBody>
      </p:sp>
      <p:sp>
        <p:nvSpPr>
          <p:cNvPr id="2126" name="Google Shape;2126;p67"/>
          <p:cNvSpPr txBox="1"/>
          <p:nvPr>
            <p:ph idx="4" type="subTitle"/>
          </p:nvPr>
        </p:nvSpPr>
        <p:spPr>
          <a:xfrm>
            <a:off x="725975" y="1929975"/>
            <a:ext cx="4059600" cy="2042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“You can ‘Set Status’ in two places on both "My Planet" and navigation bar ...” – All 3 reviewers</a:t>
            </a:r>
            <a:endParaRPr sz="1800"/>
          </a:p>
          <a:p>
            <a:pPr indent="0" lvl="0" marL="457200" rtl="0" algn="l">
              <a:spcBef>
                <a:spcPts val="0"/>
              </a:spcBef>
              <a:spcAft>
                <a:spcPts val="0"/>
              </a:spcAft>
              <a:buNone/>
            </a:pPr>
            <a:r>
              <a:t/>
            </a:r>
            <a:endParaRPr sz="1300"/>
          </a:p>
          <a:p>
            <a:pPr indent="0" lvl="0" marL="457200" rtl="0" algn="l">
              <a:spcBef>
                <a:spcPts val="0"/>
              </a:spcBef>
              <a:spcAft>
                <a:spcPts val="0"/>
              </a:spcAft>
              <a:buNone/>
            </a:pPr>
            <a:r>
              <a:rPr lang="en" sz="1300"/>
              <a:t>H4: Consistency &amp; Standards</a:t>
            </a:r>
            <a:endParaRPr sz="1300"/>
          </a:p>
          <a:p>
            <a:pPr indent="0" lvl="0" marL="914400" rtl="0" algn="l">
              <a:spcBef>
                <a:spcPts val="0"/>
              </a:spcBef>
              <a:spcAft>
                <a:spcPts val="0"/>
              </a:spcAft>
              <a:buNone/>
            </a:pPr>
            <a:r>
              <a:t/>
            </a:r>
            <a:endParaRPr sz="1600"/>
          </a:p>
          <a:p>
            <a:pPr indent="0" lvl="0" marL="457200" rtl="0" algn="l">
              <a:spcBef>
                <a:spcPts val="0"/>
              </a:spcBef>
              <a:spcAft>
                <a:spcPts val="0"/>
              </a:spcAft>
              <a:buNone/>
            </a:pPr>
            <a:r>
              <a:rPr b="1" lang="en" sz="1600"/>
              <a:t>Reason for not addressing: There are many ways to do the same thing! (in successful apps!)</a:t>
            </a:r>
            <a:endParaRPr b="1" sz="1600"/>
          </a:p>
        </p:txBody>
      </p:sp>
      <p:pic>
        <p:nvPicPr>
          <p:cNvPr id="2127" name="Google Shape;2127;p67"/>
          <p:cNvPicPr preferRelativeResize="0"/>
          <p:nvPr/>
        </p:nvPicPr>
        <p:blipFill>
          <a:blip r:embed="rId3">
            <a:alphaModFix/>
          </a:blip>
          <a:stretch>
            <a:fillRect/>
          </a:stretch>
        </p:blipFill>
        <p:spPr>
          <a:xfrm>
            <a:off x="5851300" y="1295525"/>
            <a:ext cx="1640725" cy="3311301"/>
          </a:xfrm>
          <a:prstGeom prst="rect">
            <a:avLst/>
          </a:prstGeom>
          <a:noFill/>
          <a:ln>
            <a:noFill/>
          </a:ln>
        </p:spPr>
      </p:pic>
      <p:sp>
        <p:nvSpPr>
          <p:cNvPr id="2128" name="Google Shape;2128;p67"/>
          <p:cNvSpPr/>
          <p:nvPr/>
        </p:nvSpPr>
        <p:spPr>
          <a:xfrm>
            <a:off x="6432859" y="3140275"/>
            <a:ext cx="477600" cy="47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129" name="Google Shape;2129;p67"/>
          <p:cNvSpPr/>
          <p:nvPr/>
        </p:nvSpPr>
        <p:spPr>
          <a:xfrm>
            <a:off x="5955259" y="4129225"/>
            <a:ext cx="477600" cy="4776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cxnSp>
        <p:nvCxnSpPr>
          <p:cNvPr id="2130" name="Google Shape;2130;p67"/>
          <p:cNvCxnSpPr/>
          <p:nvPr/>
        </p:nvCxnSpPr>
        <p:spPr>
          <a:xfrm>
            <a:off x="4769625" y="2416850"/>
            <a:ext cx="1538400" cy="785100"/>
          </a:xfrm>
          <a:prstGeom prst="straightConnector1">
            <a:avLst/>
          </a:prstGeom>
          <a:noFill/>
          <a:ln cap="flat" cmpd="sng" w="28575">
            <a:solidFill>
              <a:srgbClr val="FF0000"/>
            </a:solidFill>
            <a:prstDash val="solid"/>
            <a:round/>
            <a:headEnd len="med" w="med" type="none"/>
            <a:tailEnd len="med" w="med" type="triangle"/>
          </a:ln>
        </p:spPr>
      </p:cxnSp>
      <p:cxnSp>
        <p:nvCxnSpPr>
          <p:cNvPr id="2131" name="Google Shape;2131;p67"/>
          <p:cNvCxnSpPr/>
          <p:nvPr/>
        </p:nvCxnSpPr>
        <p:spPr>
          <a:xfrm>
            <a:off x="4769625" y="2416850"/>
            <a:ext cx="1057500" cy="16824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68"/>
          <p:cNvSpPr txBox="1"/>
          <p:nvPr>
            <p:ph idx="2" type="title"/>
          </p:nvPr>
        </p:nvSpPr>
        <p:spPr>
          <a:xfrm>
            <a:off x="3286650" y="2335222"/>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Intuitiveness</a:t>
            </a:r>
            <a:endParaRPr/>
          </a:p>
        </p:txBody>
      </p:sp>
      <p:sp>
        <p:nvSpPr>
          <p:cNvPr id="2137" name="Google Shape;2137;p68"/>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towards usability goals</a:t>
            </a:r>
            <a:endParaRPr/>
          </a:p>
        </p:txBody>
      </p:sp>
      <p:sp>
        <p:nvSpPr>
          <p:cNvPr id="2138" name="Google Shape;2138;p68"/>
          <p:cNvSpPr txBox="1"/>
          <p:nvPr>
            <p:ph idx="4" type="subTitle"/>
          </p:nvPr>
        </p:nvSpPr>
        <p:spPr>
          <a:xfrm>
            <a:off x="817500" y="2741750"/>
            <a:ext cx="7746600" cy="1503600"/>
          </a:xfrm>
          <a:prstGeom prst="rect">
            <a:avLst/>
          </a:prstGeom>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Added </a:t>
            </a:r>
            <a:r>
              <a:rPr b="1" lang="en" sz="1500"/>
              <a:t>clearer text instructions</a:t>
            </a:r>
            <a:r>
              <a:rPr lang="en" sz="1500"/>
              <a:t> below entry boxes (e.g., for creating accounts and  names).</a:t>
            </a:r>
            <a:endParaRPr sz="1500"/>
          </a:p>
          <a:p>
            <a:pPr indent="-323850" lvl="0" marL="457200" rtl="0" algn="l">
              <a:lnSpc>
                <a:spcPct val="115000"/>
              </a:lnSpc>
              <a:spcBef>
                <a:spcPts val="0"/>
              </a:spcBef>
              <a:spcAft>
                <a:spcPts val="0"/>
              </a:spcAft>
              <a:buSzPts val="1500"/>
              <a:buChar char="●"/>
            </a:pPr>
            <a:r>
              <a:rPr b="1" lang="en" sz="1500"/>
              <a:t>Standardized planet sizes</a:t>
            </a:r>
            <a:r>
              <a:rPr lang="en" sz="1500"/>
              <a:t> and added names to planets for easier recognition.</a:t>
            </a:r>
            <a:endParaRPr sz="1500"/>
          </a:p>
          <a:p>
            <a:pPr indent="-323850" lvl="0" marL="457200" rtl="0" algn="l">
              <a:lnSpc>
                <a:spcPct val="115000"/>
              </a:lnSpc>
              <a:spcBef>
                <a:spcPts val="0"/>
              </a:spcBef>
              <a:spcAft>
                <a:spcPts val="0"/>
              </a:spcAft>
              <a:buSzPts val="1500"/>
              <a:buChar char="●"/>
            </a:pPr>
            <a:r>
              <a:rPr lang="en" sz="1500"/>
              <a:t>Renamed “orbit” to “galaxy” and ensured consistent text labels for better navigation.</a:t>
            </a:r>
            <a:endParaRPr sz="1500"/>
          </a:p>
          <a:p>
            <a:pPr indent="-323850" lvl="0" marL="457200" rtl="0" algn="l">
              <a:spcBef>
                <a:spcPts val="0"/>
              </a:spcBef>
              <a:spcAft>
                <a:spcPts val="0"/>
              </a:spcAft>
              <a:buSzPts val="1500"/>
              <a:buChar char="●"/>
            </a:pPr>
            <a:r>
              <a:rPr lang="en" sz="1500"/>
              <a:t>Friend organized through “galaxies” - easier than before!</a:t>
            </a:r>
            <a:endParaRPr sz="1500"/>
          </a:p>
        </p:txBody>
      </p:sp>
      <p:grpSp>
        <p:nvGrpSpPr>
          <p:cNvPr id="2139" name="Google Shape;2139;p68"/>
          <p:cNvGrpSpPr/>
          <p:nvPr/>
        </p:nvGrpSpPr>
        <p:grpSpPr>
          <a:xfrm>
            <a:off x="4207316" y="1593447"/>
            <a:ext cx="729371" cy="640074"/>
            <a:chOff x="1535396" y="1646556"/>
            <a:chExt cx="466947" cy="413591"/>
          </a:xfrm>
        </p:grpSpPr>
        <p:sp>
          <p:nvSpPr>
            <p:cNvPr id="2140" name="Google Shape;2140;p68"/>
            <p:cNvSpPr/>
            <p:nvPr/>
          </p:nvSpPr>
          <p:spPr>
            <a:xfrm>
              <a:off x="1535396" y="1646556"/>
              <a:ext cx="466947" cy="413591"/>
            </a:xfrm>
            <a:custGeom>
              <a:rect b="b" l="l" r="r" t="t"/>
              <a:pathLst>
                <a:path extrusionOk="0" h="13387" w="15114">
                  <a:moveTo>
                    <a:pt x="10200" y="1"/>
                  </a:moveTo>
                  <a:cubicBezTo>
                    <a:pt x="9086" y="1"/>
                    <a:pt x="8181" y="907"/>
                    <a:pt x="8181" y="2020"/>
                  </a:cubicBezTo>
                  <a:lnTo>
                    <a:pt x="8181" y="2026"/>
                  </a:lnTo>
                  <a:lnTo>
                    <a:pt x="8181" y="2051"/>
                  </a:lnTo>
                  <a:lnTo>
                    <a:pt x="8189" y="2260"/>
                  </a:lnTo>
                  <a:lnTo>
                    <a:pt x="3386" y="2260"/>
                  </a:lnTo>
                  <a:cubicBezTo>
                    <a:pt x="3246" y="2260"/>
                    <a:pt x="3111" y="2289"/>
                    <a:pt x="2992" y="2341"/>
                  </a:cubicBezTo>
                  <a:cubicBezTo>
                    <a:pt x="2870" y="2289"/>
                    <a:pt x="2737" y="2260"/>
                    <a:pt x="2595" y="2260"/>
                  </a:cubicBezTo>
                  <a:lnTo>
                    <a:pt x="1008" y="2260"/>
                  </a:lnTo>
                  <a:cubicBezTo>
                    <a:pt x="452" y="2260"/>
                    <a:pt x="0" y="2714"/>
                    <a:pt x="0" y="3268"/>
                  </a:cubicBezTo>
                  <a:lnTo>
                    <a:pt x="0" y="12378"/>
                  </a:lnTo>
                  <a:cubicBezTo>
                    <a:pt x="0" y="12935"/>
                    <a:pt x="452" y="13386"/>
                    <a:pt x="1008" y="13386"/>
                  </a:cubicBezTo>
                  <a:lnTo>
                    <a:pt x="5917" y="13386"/>
                  </a:lnTo>
                  <a:cubicBezTo>
                    <a:pt x="6654" y="13386"/>
                    <a:pt x="7300" y="12981"/>
                    <a:pt x="7634" y="12369"/>
                  </a:cubicBezTo>
                  <a:lnTo>
                    <a:pt x="10657" y="12369"/>
                  </a:lnTo>
                  <a:cubicBezTo>
                    <a:pt x="10797" y="12369"/>
                    <a:pt x="10932" y="12341"/>
                    <a:pt x="11051" y="12288"/>
                  </a:cubicBezTo>
                  <a:cubicBezTo>
                    <a:pt x="11173" y="12341"/>
                    <a:pt x="11306" y="12369"/>
                    <a:pt x="11445" y="12369"/>
                  </a:cubicBezTo>
                  <a:lnTo>
                    <a:pt x="13093" y="12369"/>
                  </a:lnTo>
                  <a:cubicBezTo>
                    <a:pt x="14206" y="12369"/>
                    <a:pt x="15112" y="11463"/>
                    <a:pt x="15112" y="10350"/>
                  </a:cubicBezTo>
                  <a:cubicBezTo>
                    <a:pt x="15112" y="9988"/>
                    <a:pt x="15016" y="9641"/>
                    <a:pt x="14840" y="9339"/>
                  </a:cubicBezTo>
                  <a:cubicBezTo>
                    <a:pt x="15016" y="9036"/>
                    <a:pt x="15112" y="8689"/>
                    <a:pt x="15112" y="8328"/>
                  </a:cubicBezTo>
                  <a:cubicBezTo>
                    <a:pt x="15112" y="7965"/>
                    <a:pt x="15016" y="7619"/>
                    <a:pt x="14840" y="7316"/>
                  </a:cubicBezTo>
                  <a:cubicBezTo>
                    <a:pt x="15016" y="7013"/>
                    <a:pt x="15112" y="6665"/>
                    <a:pt x="15112" y="6305"/>
                  </a:cubicBezTo>
                  <a:cubicBezTo>
                    <a:pt x="15112" y="5943"/>
                    <a:pt x="15016" y="5596"/>
                    <a:pt x="14840" y="5294"/>
                  </a:cubicBezTo>
                  <a:cubicBezTo>
                    <a:pt x="15016" y="4990"/>
                    <a:pt x="15112" y="4643"/>
                    <a:pt x="15112" y="4282"/>
                  </a:cubicBezTo>
                  <a:cubicBezTo>
                    <a:pt x="15113" y="3168"/>
                    <a:pt x="14207" y="2260"/>
                    <a:pt x="13093" y="2260"/>
                  </a:cubicBezTo>
                  <a:lnTo>
                    <a:pt x="12219" y="2260"/>
                  </a:lnTo>
                  <a:lnTo>
                    <a:pt x="12219" y="2020"/>
                  </a:lnTo>
                  <a:cubicBezTo>
                    <a:pt x="12219" y="905"/>
                    <a:pt x="11313" y="1"/>
                    <a:pt x="1020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8"/>
            <p:cNvSpPr/>
            <p:nvPr/>
          </p:nvSpPr>
          <p:spPr>
            <a:xfrm>
              <a:off x="1819197" y="1677699"/>
              <a:ext cx="62531" cy="91326"/>
            </a:xfrm>
            <a:custGeom>
              <a:rect b="b" l="l" r="r" t="t"/>
              <a:pathLst>
                <a:path extrusionOk="0" h="2956" w="2024">
                  <a:moveTo>
                    <a:pt x="1013" y="1"/>
                  </a:moveTo>
                  <a:cubicBezTo>
                    <a:pt x="454" y="1"/>
                    <a:pt x="0" y="452"/>
                    <a:pt x="0" y="1012"/>
                  </a:cubicBezTo>
                  <a:lnTo>
                    <a:pt x="63" y="2956"/>
                  </a:lnTo>
                  <a:lnTo>
                    <a:pt x="2024" y="2956"/>
                  </a:lnTo>
                  <a:lnTo>
                    <a:pt x="2024" y="1012"/>
                  </a:lnTo>
                  <a:cubicBezTo>
                    <a:pt x="2024" y="452"/>
                    <a:pt x="1571" y="1"/>
                    <a:pt x="1013"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8"/>
            <p:cNvSpPr/>
            <p:nvPr/>
          </p:nvSpPr>
          <p:spPr>
            <a:xfrm>
              <a:off x="1708748" y="1747645"/>
              <a:ext cx="262391" cy="250126"/>
            </a:xfrm>
            <a:custGeom>
              <a:rect b="b" l="l" r="r" t="t"/>
              <a:pathLst>
                <a:path extrusionOk="0" h="8096" w="8493">
                  <a:moveTo>
                    <a:pt x="1253" y="1"/>
                  </a:moveTo>
                  <a:lnTo>
                    <a:pt x="1" y="4048"/>
                  </a:lnTo>
                  <a:lnTo>
                    <a:pt x="1253" y="8095"/>
                  </a:lnTo>
                  <a:lnTo>
                    <a:pt x="7482" y="8095"/>
                  </a:lnTo>
                  <a:lnTo>
                    <a:pt x="7482" y="8092"/>
                  </a:lnTo>
                  <a:cubicBezTo>
                    <a:pt x="8040" y="8092"/>
                    <a:pt x="8493" y="7639"/>
                    <a:pt x="8493" y="7080"/>
                  </a:cubicBezTo>
                  <a:cubicBezTo>
                    <a:pt x="8493" y="6522"/>
                    <a:pt x="8040" y="6069"/>
                    <a:pt x="7482" y="6069"/>
                  </a:cubicBezTo>
                  <a:cubicBezTo>
                    <a:pt x="8040" y="6069"/>
                    <a:pt x="8493" y="5617"/>
                    <a:pt x="8493" y="5058"/>
                  </a:cubicBezTo>
                  <a:cubicBezTo>
                    <a:pt x="8493" y="4498"/>
                    <a:pt x="8040" y="4047"/>
                    <a:pt x="7482" y="4047"/>
                  </a:cubicBezTo>
                  <a:cubicBezTo>
                    <a:pt x="8040" y="4047"/>
                    <a:pt x="8493" y="3593"/>
                    <a:pt x="8493" y="3034"/>
                  </a:cubicBezTo>
                  <a:cubicBezTo>
                    <a:pt x="8493" y="2476"/>
                    <a:pt x="8040" y="2023"/>
                    <a:pt x="7482" y="2023"/>
                  </a:cubicBezTo>
                  <a:cubicBezTo>
                    <a:pt x="8040" y="2023"/>
                    <a:pt x="8493" y="1571"/>
                    <a:pt x="8493" y="1012"/>
                  </a:cubicBezTo>
                  <a:cubicBezTo>
                    <a:pt x="8493" y="453"/>
                    <a:pt x="8040" y="1"/>
                    <a:pt x="7482" y="1"/>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8"/>
            <p:cNvSpPr/>
            <p:nvPr/>
          </p:nvSpPr>
          <p:spPr>
            <a:xfrm>
              <a:off x="1708748" y="1860350"/>
              <a:ext cx="262391" cy="137266"/>
            </a:xfrm>
            <a:custGeom>
              <a:rect b="b" l="l" r="r" t="t"/>
              <a:pathLst>
                <a:path extrusionOk="0" h="4443" w="8493">
                  <a:moveTo>
                    <a:pt x="123" y="1"/>
                  </a:moveTo>
                  <a:lnTo>
                    <a:pt x="1" y="396"/>
                  </a:lnTo>
                  <a:lnTo>
                    <a:pt x="1253" y="4443"/>
                  </a:lnTo>
                  <a:lnTo>
                    <a:pt x="7482" y="4443"/>
                  </a:lnTo>
                  <a:cubicBezTo>
                    <a:pt x="8040" y="4443"/>
                    <a:pt x="8493" y="3991"/>
                    <a:pt x="8493" y="3432"/>
                  </a:cubicBezTo>
                  <a:cubicBezTo>
                    <a:pt x="8493" y="3291"/>
                    <a:pt x="8464" y="3158"/>
                    <a:pt x="8412" y="3037"/>
                  </a:cubicBezTo>
                  <a:cubicBezTo>
                    <a:pt x="8260" y="3399"/>
                    <a:pt x="7901" y="3653"/>
                    <a:pt x="7482" y="3653"/>
                  </a:cubicBezTo>
                  <a:lnTo>
                    <a:pt x="1253" y="3653"/>
                  </a:lnTo>
                  <a:lnTo>
                    <a:pt x="123"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8"/>
            <p:cNvSpPr/>
            <p:nvPr/>
          </p:nvSpPr>
          <p:spPr>
            <a:xfrm>
              <a:off x="1566383" y="1747552"/>
              <a:ext cx="181076" cy="281546"/>
            </a:xfrm>
            <a:custGeom>
              <a:rect b="b" l="l" r="r" t="t"/>
              <a:pathLst>
                <a:path extrusionOk="0" h="9113" w="5861">
                  <a:moveTo>
                    <a:pt x="1" y="1"/>
                  </a:moveTo>
                  <a:lnTo>
                    <a:pt x="1" y="9112"/>
                  </a:lnTo>
                  <a:lnTo>
                    <a:pt x="4914" y="9112"/>
                  </a:lnTo>
                  <a:cubicBezTo>
                    <a:pt x="5437" y="9112"/>
                    <a:pt x="5861" y="8687"/>
                    <a:pt x="5861" y="8165"/>
                  </a:cubicBezTo>
                  <a:lnTo>
                    <a:pt x="5861" y="1"/>
                  </a:ln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8"/>
            <p:cNvSpPr/>
            <p:nvPr/>
          </p:nvSpPr>
          <p:spPr>
            <a:xfrm>
              <a:off x="1566445" y="1975372"/>
              <a:ext cx="181014" cy="53726"/>
            </a:xfrm>
            <a:custGeom>
              <a:rect b="b" l="l" r="r" t="t"/>
              <a:pathLst>
                <a:path extrusionOk="0" h="1739" w="5859">
                  <a:moveTo>
                    <a:pt x="5859" y="0"/>
                  </a:moveTo>
                  <a:cubicBezTo>
                    <a:pt x="5859" y="522"/>
                    <a:pt x="5434" y="947"/>
                    <a:pt x="4912" y="947"/>
                  </a:cubicBezTo>
                  <a:lnTo>
                    <a:pt x="0" y="947"/>
                  </a:lnTo>
                  <a:lnTo>
                    <a:pt x="0" y="1738"/>
                  </a:lnTo>
                  <a:lnTo>
                    <a:pt x="4912" y="1738"/>
                  </a:lnTo>
                  <a:cubicBezTo>
                    <a:pt x="5435" y="1738"/>
                    <a:pt x="5859" y="1313"/>
                    <a:pt x="5859" y="791"/>
                  </a:cubicBezTo>
                  <a:lnTo>
                    <a:pt x="5859"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8"/>
            <p:cNvSpPr/>
            <p:nvPr/>
          </p:nvSpPr>
          <p:spPr>
            <a:xfrm>
              <a:off x="1679150" y="1962396"/>
              <a:ext cx="33645" cy="33645"/>
            </a:xfrm>
            <a:custGeom>
              <a:rect b="b" l="l" r="r" t="t"/>
              <a:pathLst>
                <a:path extrusionOk="0" h="1089" w="1089">
                  <a:moveTo>
                    <a:pt x="545" y="0"/>
                  </a:moveTo>
                  <a:cubicBezTo>
                    <a:pt x="244" y="0"/>
                    <a:pt x="0" y="245"/>
                    <a:pt x="0" y="544"/>
                  </a:cubicBezTo>
                  <a:cubicBezTo>
                    <a:pt x="0" y="845"/>
                    <a:pt x="245" y="1089"/>
                    <a:pt x="545" y="1089"/>
                  </a:cubicBezTo>
                  <a:cubicBezTo>
                    <a:pt x="845" y="1089"/>
                    <a:pt x="1089" y="844"/>
                    <a:pt x="1089" y="544"/>
                  </a:cubicBezTo>
                  <a:cubicBezTo>
                    <a:pt x="1089" y="244"/>
                    <a:pt x="844"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8"/>
            <p:cNvSpPr/>
            <p:nvPr/>
          </p:nvSpPr>
          <p:spPr>
            <a:xfrm>
              <a:off x="1673095" y="1956341"/>
              <a:ext cx="45755" cy="45755"/>
            </a:xfrm>
            <a:custGeom>
              <a:rect b="b" l="l" r="r" t="t"/>
              <a:pathLst>
                <a:path extrusionOk="0" h="1481" w="1481">
                  <a:moveTo>
                    <a:pt x="741" y="395"/>
                  </a:moveTo>
                  <a:cubicBezTo>
                    <a:pt x="930" y="395"/>
                    <a:pt x="1086" y="549"/>
                    <a:pt x="1086" y="740"/>
                  </a:cubicBezTo>
                  <a:cubicBezTo>
                    <a:pt x="1086" y="930"/>
                    <a:pt x="930" y="1086"/>
                    <a:pt x="741" y="1086"/>
                  </a:cubicBezTo>
                  <a:cubicBezTo>
                    <a:pt x="549" y="1084"/>
                    <a:pt x="395" y="930"/>
                    <a:pt x="395" y="740"/>
                  </a:cubicBezTo>
                  <a:cubicBezTo>
                    <a:pt x="395" y="549"/>
                    <a:pt x="549" y="395"/>
                    <a:pt x="741" y="395"/>
                  </a:cubicBezTo>
                  <a:close/>
                  <a:moveTo>
                    <a:pt x="741" y="0"/>
                  </a:moveTo>
                  <a:cubicBezTo>
                    <a:pt x="331" y="0"/>
                    <a:pt x="0" y="332"/>
                    <a:pt x="0" y="740"/>
                  </a:cubicBezTo>
                  <a:cubicBezTo>
                    <a:pt x="0" y="1150"/>
                    <a:pt x="332" y="1481"/>
                    <a:pt x="741" y="1481"/>
                  </a:cubicBezTo>
                  <a:cubicBezTo>
                    <a:pt x="1150" y="1481"/>
                    <a:pt x="1481" y="1147"/>
                    <a:pt x="1481" y="740"/>
                  </a:cubicBezTo>
                  <a:cubicBezTo>
                    <a:pt x="1481" y="331"/>
                    <a:pt x="1147" y="0"/>
                    <a:pt x="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8"/>
            <p:cNvSpPr/>
            <p:nvPr/>
          </p:nvSpPr>
          <p:spPr>
            <a:xfrm>
              <a:off x="1560297" y="1671612"/>
              <a:ext cx="417052" cy="363541"/>
            </a:xfrm>
            <a:custGeom>
              <a:rect b="b" l="l" r="r" t="t"/>
              <a:pathLst>
                <a:path extrusionOk="0" h="11767" w="13499">
                  <a:moveTo>
                    <a:pt x="9393" y="395"/>
                  </a:moveTo>
                  <a:cubicBezTo>
                    <a:pt x="9842" y="395"/>
                    <a:pt x="10205" y="760"/>
                    <a:pt x="10205" y="1209"/>
                  </a:cubicBezTo>
                  <a:lnTo>
                    <a:pt x="10205" y="2260"/>
                  </a:lnTo>
                  <a:lnTo>
                    <a:pt x="8612" y="2260"/>
                  </a:lnTo>
                  <a:lnTo>
                    <a:pt x="8612" y="2262"/>
                  </a:lnTo>
                  <a:lnTo>
                    <a:pt x="8579" y="1207"/>
                  </a:lnTo>
                  <a:cubicBezTo>
                    <a:pt x="8581" y="760"/>
                    <a:pt x="8946" y="395"/>
                    <a:pt x="9393" y="395"/>
                  </a:cubicBezTo>
                  <a:close/>
                  <a:moveTo>
                    <a:pt x="9393" y="0"/>
                  </a:moveTo>
                  <a:cubicBezTo>
                    <a:pt x="8724" y="0"/>
                    <a:pt x="8183" y="543"/>
                    <a:pt x="8183" y="1210"/>
                  </a:cubicBezTo>
                  <a:lnTo>
                    <a:pt x="8183" y="1216"/>
                  </a:lnTo>
                  <a:lnTo>
                    <a:pt x="8216" y="2262"/>
                  </a:lnTo>
                  <a:lnTo>
                    <a:pt x="2576" y="2262"/>
                  </a:lnTo>
                  <a:cubicBezTo>
                    <a:pt x="2468" y="2262"/>
                    <a:pt x="2378" y="2350"/>
                    <a:pt x="2378" y="2459"/>
                  </a:cubicBezTo>
                  <a:cubicBezTo>
                    <a:pt x="2378" y="2568"/>
                    <a:pt x="2465" y="2658"/>
                    <a:pt x="2576" y="2658"/>
                  </a:cubicBezTo>
                  <a:lnTo>
                    <a:pt x="5859" y="2658"/>
                  </a:lnTo>
                  <a:lnTo>
                    <a:pt x="5859" y="10623"/>
                  </a:lnTo>
                  <a:cubicBezTo>
                    <a:pt x="5859" y="11036"/>
                    <a:pt x="5522" y="11373"/>
                    <a:pt x="5109" y="11373"/>
                  </a:cubicBezTo>
                  <a:lnTo>
                    <a:pt x="394" y="11373"/>
                  </a:lnTo>
                  <a:lnTo>
                    <a:pt x="394" y="2656"/>
                  </a:lnTo>
                  <a:lnTo>
                    <a:pt x="1785" y="2656"/>
                  </a:lnTo>
                  <a:cubicBezTo>
                    <a:pt x="1894" y="2656"/>
                    <a:pt x="1984" y="2568"/>
                    <a:pt x="1984" y="2457"/>
                  </a:cubicBezTo>
                  <a:cubicBezTo>
                    <a:pt x="1984" y="2350"/>
                    <a:pt x="1895" y="2260"/>
                    <a:pt x="1785" y="2260"/>
                  </a:cubicBezTo>
                  <a:lnTo>
                    <a:pt x="198" y="2260"/>
                  </a:lnTo>
                  <a:cubicBezTo>
                    <a:pt x="90" y="2260"/>
                    <a:pt x="0" y="2347"/>
                    <a:pt x="0" y="2457"/>
                  </a:cubicBezTo>
                  <a:lnTo>
                    <a:pt x="0" y="11567"/>
                  </a:lnTo>
                  <a:cubicBezTo>
                    <a:pt x="0" y="11676"/>
                    <a:pt x="87" y="11766"/>
                    <a:pt x="198" y="11766"/>
                  </a:cubicBezTo>
                  <a:lnTo>
                    <a:pt x="5111" y="11766"/>
                  </a:lnTo>
                  <a:cubicBezTo>
                    <a:pt x="5700" y="11766"/>
                    <a:pt x="6185" y="11319"/>
                    <a:pt x="6248" y="10749"/>
                  </a:cubicBezTo>
                  <a:lnTo>
                    <a:pt x="9849" y="10749"/>
                  </a:lnTo>
                  <a:cubicBezTo>
                    <a:pt x="9957" y="10749"/>
                    <a:pt x="10046" y="10661"/>
                    <a:pt x="10046" y="10550"/>
                  </a:cubicBezTo>
                  <a:cubicBezTo>
                    <a:pt x="10046" y="10442"/>
                    <a:pt x="9958" y="10353"/>
                    <a:pt x="9849" y="10353"/>
                  </a:cubicBezTo>
                  <a:lnTo>
                    <a:pt x="6255" y="10353"/>
                  </a:lnTo>
                  <a:lnTo>
                    <a:pt x="6255" y="2656"/>
                  </a:lnTo>
                  <a:lnTo>
                    <a:pt x="12288" y="2656"/>
                  </a:lnTo>
                  <a:cubicBezTo>
                    <a:pt x="12737" y="2656"/>
                    <a:pt x="13102" y="3020"/>
                    <a:pt x="13102" y="3468"/>
                  </a:cubicBezTo>
                  <a:cubicBezTo>
                    <a:pt x="13102" y="3917"/>
                    <a:pt x="12737" y="4282"/>
                    <a:pt x="12288" y="4282"/>
                  </a:cubicBezTo>
                  <a:lnTo>
                    <a:pt x="10785" y="4282"/>
                  </a:lnTo>
                  <a:cubicBezTo>
                    <a:pt x="10676" y="4282"/>
                    <a:pt x="10586" y="4370"/>
                    <a:pt x="10586" y="4481"/>
                  </a:cubicBezTo>
                  <a:cubicBezTo>
                    <a:pt x="10586" y="4589"/>
                    <a:pt x="10675" y="4678"/>
                    <a:pt x="10785" y="4678"/>
                  </a:cubicBezTo>
                  <a:lnTo>
                    <a:pt x="12288" y="4678"/>
                  </a:lnTo>
                  <a:cubicBezTo>
                    <a:pt x="12737" y="4678"/>
                    <a:pt x="13102" y="5043"/>
                    <a:pt x="13102" y="5492"/>
                  </a:cubicBezTo>
                  <a:cubicBezTo>
                    <a:pt x="13102" y="5941"/>
                    <a:pt x="12737" y="6304"/>
                    <a:pt x="12288" y="6304"/>
                  </a:cubicBezTo>
                  <a:lnTo>
                    <a:pt x="10785" y="6304"/>
                  </a:lnTo>
                  <a:cubicBezTo>
                    <a:pt x="10676" y="6304"/>
                    <a:pt x="10586" y="6392"/>
                    <a:pt x="10586" y="6503"/>
                  </a:cubicBezTo>
                  <a:cubicBezTo>
                    <a:pt x="10586" y="6612"/>
                    <a:pt x="10675" y="6700"/>
                    <a:pt x="10785" y="6700"/>
                  </a:cubicBezTo>
                  <a:lnTo>
                    <a:pt x="12288" y="6700"/>
                  </a:lnTo>
                  <a:cubicBezTo>
                    <a:pt x="12737" y="6700"/>
                    <a:pt x="13102" y="7065"/>
                    <a:pt x="13102" y="7514"/>
                  </a:cubicBezTo>
                  <a:cubicBezTo>
                    <a:pt x="13102" y="7963"/>
                    <a:pt x="12737" y="8328"/>
                    <a:pt x="12288" y="8328"/>
                  </a:cubicBezTo>
                  <a:lnTo>
                    <a:pt x="10785" y="8328"/>
                  </a:lnTo>
                  <a:cubicBezTo>
                    <a:pt x="10676" y="8328"/>
                    <a:pt x="10586" y="8416"/>
                    <a:pt x="10586" y="8525"/>
                  </a:cubicBezTo>
                  <a:cubicBezTo>
                    <a:pt x="10586" y="8634"/>
                    <a:pt x="10675" y="8724"/>
                    <a:pt x="10785" y="8724"/>
                  </a:cubicBezTo>
                  <a:lnTo>
                    <a:pt x="12288" y="8724"/>
                  </a:lnTo>
                  <a:cubicBezTo>
                    <a:pt x="12737" y="8724"/>
                    <a:pt x="13102" y="9089"/>
                    <a:pt x="13102" y="9538"/>
                  </a:cubicBezTo>
                  <a:cubicBezTo>
                    <a:pt x="13102" y="9986"/>
                    <a:pt x="12737" y="10350"/>
                    <a:pt x="12288" y="10350"/>
                  </a:cubicBezTo>
                  <a:lnTo>
                    <a:pt x="10642" y="10350"/>
                  </a:lnTo>
                  <a:cubicBezTo>
                    <a:pt x="10533" y="10350"/>
                    <a:pt x="10443" y="10438"/>
                    <a:pt x="10443" y="10549"/>
                  </a:cubicBezTo>
                  <a:cubicBezTo>
                    <a:pt x="10443" y="10656"/>
                    <a:pt x="10531" y="10746"/>
                    <a:pt x="10642" y="10746"/>
                  </a:cubicBezTo>
                  <a:lnTo>
                    <a:pt x="12288" y="10746"/>
                  </a:lnTo>
                  <a:cubicBezTo>
                    <a:pt x="12955" y="10746"/>
                    <a:pt x="13498" y="10205"/>
                    <a:pt x="13498" y="9538"/>
                  </a:cubicBezTo>
                  <a:cubicBezTo>
                    <a:pt x="13498" y="9114"/>
                    <a:pt x="13278" y="8742"/>
                    <a:pt x="12949" y="8525"/>
                  </a:cubicBezTo>
                  <a:cubicBezTo>
                    <a:pt x="13278" y="8308"/>
                    <a:pt x="13498" y="7937"/>
                    <a:pt x="13498" y="7514"/>
                  </a:cubicBezTo>
                  <a:cubicBezTo>
                    <a:pt x="13498" y="7092"/>
                    <a:pt x="13278" y="6720"/>
                    <a:pt x="12949" y="6503"/>
                  </a:cubicBezTo>
                  <a:cubicBezTo>
                    <a:pt x="13278" y="6286"/>
                    <a:pt x="13498" y="5914"/>
                    <a:pt x="13498" y="5492"/>
                  </a:cubicBezTo>
                  <a:cubicBezTo>
                    <a:pt x="13498" y="5069"/>
                    <a:pt x="13278" y="4696"/>
                    <a:pt x="12949" y="4481"/>
                  </a:cubicBezTo>
                  <a:cubicBezTo>
                    <a:pt x="13278" y="4266"/>
                    <a:pt x="13495" y="3893"/>
                    <a:pt x="13495" y="3471"/>
                  </a:cubicBezTo>
                  <a:cubicBezTo>
                    <a:pt x="13495" y="2803"/>
                    <a:pt x="12954" y="2262"/>
                    <a:pt x="12287" y="2262"/>
                  </a:cubicBezTo>
                  <a:lnTo>
                    <a:pt x="10601" y="2262"/>
                  </a:lnTo>
                  <a:lnTo>
                    <a:pt x="10601" y="1210"/>
                  </a:lnTo>
                  <a:cubicBezTo>
                    <a:pt x="10601" y="543"/>
                    <a:pt x="10060" y="0"/>
                    <a:pt x="9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69"/>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towards usability goals</a:t>
            </a:r>
            <a:endParaRPr/>
          </a:p>
        </p:txBody>
      </p:sp>
      <p:sp>
        <p:nvSpPr>
          <p:cNvPr id="2154" name="Google Shape;2154;p69"/>
          <p:cNvSpPr txBox="1"/>
          <p:nvPr>
            <p:ph idx="3" type="title"/>
          </p:nvPr>
        </p:nvSpPr>
        <p:spPr>
          <a:xfrm>
            <a:off x="1435889" y="2239634"/>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effectiveness</a:t>
            </a:r>
            <a:endParaRPr/>
          </a:p>
        </p:txBody>
      </p:sp>
      <p:sp>
        <p:nvSpPr>
          <p:cNvPr id="2155" name="Google Shape;2155;p69"/>
          <p:cNvSpPr txBox="1"/>
          <p:nvPr>
            <p:ph idx="4" type="subTitle"/>
          </p:nvPr>
        </p:nvSpPr>
        <p:spPr>
          <a:xfrm>
            <a:off x="830950" y="2800350"/>
            <a:ext cx="3780600" cy="15036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Added back buttons to onboarding and other key pages for smoother navigation.</a:t>
            </a:r>
            <a:endParaRPr sz="1600"/>
          </a:p>
          <a:p>
            <a:pPr indent="-330200" lvl="0" marL="457200" rtl="0" algn="l">
              <a:spcBef>
                <a:spcPts val="0"/>
              </a:spcBef>
              <a:spcAft>
                <a:spcPts val="0"/>
              </a:spcAft>
              <a:buSzPts val="1600"/>
              <a:buChar char="●"/>
            </a:pPr>
            <a:r>
              <a:rPr b="1" lang="en" sz="1600"/>
              <a:t>Fixed shortcut issues </a:t>
            </a:r>
            <a:r>
              <a:rPr lang="en" sz="1600"/>
              <a:t>to prevent accidental actions (e.g., posting statuses without setting visibility).</a:t>
            </a:r>
            <a:endParaRPr sz="1600"/>
          </a:p>
        </p:txBody>
      </p:sp>
      <p:grpSp>
        <p:nvGrpSpPr>
          <p:cNvPr id="2156" name="Google Shape;2156;p69"/>
          <p:cNvGrpSpPr/>
          <p:nvPr/>
        </p:nvGrpSpPr>
        <p:grpSpPr>
          <a:xfrm>
            <a:off x="2421132" y="1496052"/>
            <a:ext cx="600232" cy="640078"/>
            <a:chOff x="4102678" y="2263468"/>
            <a:chExt cx="467071" cy="467040"/>
          </a:xfrm>
        </p:grpSpPr>
        <p:sp>
          <p:nvSpPr>
            <p:cNvPr id="2157" name="Google Shape;2157;p69"/>
            <p:cNvSpPr/>
            <p:nvPr/>
          </p:nvSpPr>
          <p:spPr>
            <a:xfrm>
              <a:off x="4102678" y="2263468"/>
              <a:ext cx="467071" cy="467040"/>
            </a:xfrm>
            <a:custGeom>
              <a:rect b="b" l="l" r="r" t="t"/>
              <a:pathLst>
                <a:path extrusionOk="0" h="15117" w="15118">
                  <a:moveTo>
                    <a:pt x="7560" y="0"/>
                  </a:moveTo>
                  <a:cubicBezTo>
                    <a:pt x="5669" y="0"/>
                    <a:pt x="3860" y="702"/>
                    <a:pt x="2466" y="1975"/>
                  </a:cubicBezTo>
                  <a:cubicBezTo>
                    <a:pt x="2346" y="2084"/>
                    <a:pt x="2259" y="2217"/>
                    <a:pt x="2204" y="2356"/>
                  </a:cubicBezTo>
                  <a:cubicBezTo>
                    <a:pt x="2063" y="2414"/>
                    <a:pt x="1935" y="2506"/>
                    <a:pt x="1830" y="2628"/>
                  </a:cubicBezTo>
                  <a:cubicBezTo>
                    <a:pt x="650" y="3998"/>
                    <a:pt x="1" y="5748"/>
                    <a:pt x="1" y="7558"/>
                  </a:cubicBezTo>
                  <a:cubicBezTo>
                    <a:pt x="1" y="9577"/>
                    <a:pt x="788" y="11473"/>
                    <a:pt x="2214" y="12903"/>
                  </a:cubicBezTo>
                  <a:cubicBezTo>
                    <a:pt x="3643" y="14331"/>
                    <a:pt x="5541" y="15116"/>
                    <a:pt x="7560" y="15116"/>
                  </a:cubicBezTo>
                  <a:cubicBezTo>
                    <a:pt x="9456" y="15116"/>
                    <a:pt x="11270" y="14409"/>
                    <a:pt x="12669" y="13127"/>
                  </a:cubicBezTo>
                  <a:cubicBezTo>
                    <a:pt x="12787" y="13018"/>
                    <a:pt x="12874" y="12886"/>
                    <a:pt x="12929" y="12743"/>
                  </a:cubicBezTo>
                  <a:cubicBezTo>
                    <a:pt x="13071" y="12683"/>
                    <a:pt x="13198" y="12590"/>
                    <a:pt x="13303" y="12471"/>
                  </a:cubicBezTo>
                  <a:cubicBezTo>
                    <a:pt x="14472" y="11104"/>
                    <a:pt x="15117" y="9358"/>
                    <a:pt x="15117" y="7558"/>
                  </a:cubicBezTo>
                  <a:cubicBezTo>
                    <a:pt x="15117" y="5539"/>
                    <a:pt x="14330" y="3641"/>
                    <a:pt x="12905" y="2212"/>
                  </a:cubicBezTo>
                  <a:cubicBezTo>
                    <a:pt x="11477" y="789"/>
                    <a:pt x="9579" y="0"/>
                    <a:pt x="7560"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9"/>
            <p:cNvSpPr/>
            <p:nvPr/>
          </p:nvSpPr>
          <p:spPr>
            <a:xfrm>
              <a:off x="4133820" y="2294610"/>
              <a:ext cx="404817" cy="404786"/>
            </a:xfrm>
            <a:custGeom>
              <a:rect b="b" l="l" r="r" t="t"/>
              <a:pathLst>
                <a:path extrusionOk="0" h="13102" w="13103">
                  <a:moveTo>
                    <a:pt x="6552" y="0"/>
                  </a:moveTo>
                  <a:cubicBezTo>
                    <a:pt x="2934" y="0"/>
                    <a:pt x="1" y="2933"/>
                    <a:pt x="1" y="6551"/>
                  </a:cubicBezTo>
                  <a:cubicBezTo>
                    <a:pt x="1" y="10169"/>
                    <a:pt x="2934" y="13102"/>
                    <a:pt x="6552" y="13102"/>
                  </a:cubicBezTo>
                  <a:cubicBezTo>
                    <a:pt x="10170" y="13102"/>
                    <a:pt x="13103" y="10169"/>
                    <a:pt x="13103" y="6551"/>
                  </a:cubicBezTo>
                  <a:cubicBezTo>
                    <a:pt x="13103" y="2933"/>
                    <a:pt x="10170" y="0"/>
                    <a:pt x="6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9"/>
            <p:cNvSpPr/>
            <p:nvPr/>
          </p:nvSpPr>
          <p:spPr>
            <a:xfrm>
              <a:off x="4133820" y="2342188"/>
              <a:ext cx="357239" cy="357208"/>
            </a:xfrm>
            <a:custGeom>
              <a:rect b="b" l="l" r="r" t="t"/>
              <a:pathLst>
                <a:path extrusionOk="0" h="11562" w="11563">
                  <a:moveTo>
                    <a:pt x="2333" y="1"/>
                  </a:moveTo>
                  <a:lnTo>
                    <a:pt x="2333" y="1"/>
                  </a:lnTo>
                  <a:cubicBezTo>
                    <a:pt x="907" y="1203"/>
                    <a:pt x="1" y="3001"/>
                    <a:pt x="1" y="5011"/>
                  </a:cubicBezTo>
                  <a:cubicBezTo>
                    <a:pt x="1" y="8629"/>
                    <a:pt x="2934" y="11562"/>
                    <a:pt x="6552" y="11562"/>
                  </a:cubicBezTo>
                  <a:cubicBezTo>
                    <a:pt x="8562" y="11562"/>
                    <a:pt x="10360" y="10656"/>
                    <a:pt x="11562" y="9230"/>
                  </a:cubicBezTo>
                  <a:lnTo>
                    <a:pt x="11562" y="9230"/>
                  </a:lnTo>
                  <a:cubicBezTo>
                    <a:pt x="10421" y="10192"/>
                    <a:pt x="8951" y="10771"/>
                    <a:pt x="7343" y="10771"/>
                  </a:cubicBezTo>
                  <a:cubicBezTo>
                    <a:pt x="3725" y="10771"/>
                    <a:pt x="792" y="7838"/>
                    <a:pt x="792" y="4220"/>
                  </a:cubicBezTo>
                  <a:cubicBezTo>
                    <a:pt x="792" y="2612"/>
                    <a:pt x="1371" y="1142"/>
                    <a:pt x="233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9"/>
            <p:cNvSpPr/>
            <p:nvPr/>
          </p:nvSpPr>
          <p:spPr>
            <a:xfrm>
              <a:off x="4200800" y="2444142"/>
              <a:ext cx="278796" cy="190004"/>
            </a:xfrm>
            <a:custGeom>
              <a:rect b="b" l="l" r="r" t="t"/>
              <a:pathLst>
                <a:path extrusionOk="0" h="6150" w="9024">
                  <a:moveTo>
                    <a:pt x="7928" y="1"/>
                  </a:moveTo>
                  <a:cubicBezTo>
                    <a:pt x="7831" y="1"/>
                    <a:pt x="7734" y="32"/>
                    <a:pt x="7653" y="97"/>
                  </a:cubicBezTo>
                  <a:lnTo>
                    <a:pt x="3080" y="3747"/>
                  </a:lnTo>
                  <a:lnTo>
                    <a:pt x="1553" y="1983"/>
                  </a:lnTo>
                  <a:cubicBezTo>
                    <a:pt x="1466" y="1883"/>
                    <a:pt x="1343" y="1832"/>
                    <a:pt x="1219" y="1832"/>
                  </a:cubicBezTo>
                  <a:cubicBezTo>
                    <a:pt x="1117" y="1832"/>
                    <a:pt x="1014" y="1867"/>
                    <a:pt x="930" y="1938"/>
                  </a:cubicBezTo>
                  <a:lnTo>
                    <a:pt x="204" y="2570"/>
                  </a:lnTo>
                  <a:cubicBezTo>
                    <a:pt x="20" y="2728"/>
                    <a:pt x="0" y="3006"/>
                    <a:pt x="159" y="3192"/>
                  </a:cubicBezTo>
                  <a:lnTo>
                    <a:pt x="2605" y="6018"/>
                  </a:lnTo>
                  <a:cubicBezTo>
                    <a:pt x="2681" y="6105"/>
                    <a:pt x="2786" y="6150"/>
                    <a:pt x="2892" y="6150"/>
                  </a:cubicBezTo>
                  <a:cubicBezTo>
                    <a:pt x="2976" y="6150"/>
                    <a:pt x="3060" y="6122"/>
                    <a:pt x="3130" y="6066"/>
                  </a:cubicBezTo>
                  <a:lnTo>
                    <a:pt x="8803" y="1539"/>
                  </a:lnTo>
                  <a:cubicBezTo>
                    <a:pt x="8992" y="1388"/>
                    <a:pt x="9023" y="1111"/>
                    <a:pt x="8872" y="920"/>
                  </a:cubicBezTo>
                  <a:lnTo>
                    <a:pt x="8272" y="166"/>
                  </a:lnTo>
                  <a:cubicBezTo>
                    <a:pt x="8186" y="57"/>
                    <a:pt x="8057" y="1"/>
                    <a:pt x="7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9"/>
            <p:cNvSpPr/>
            <p:nvPr/>
          </p:nvSpPr>
          <p:spPr>
            <a:xfrm>
              <a:off x="4216835" y="2376173"/>
              <a:ext cx="64385" cy="51224"/>
            </a:xfrm>
            <a:custGeom>
              <a:rect b="b" l="l" r="r" t="t"/>
              <a:pathLst>
                <a:path extrusionOk="0" h="1658" w="2084">
                  <a:moveTo>
                    <a:pt x="1041" y="0"/>
                  </a:moveTo>
                  <a:cubicBezTo>
                    <a:pt x="465" y="0"/>
                    <a:pt x="0" y="371"/>
                    <a:pt x="0" y="829"/>
                  </a:cubicBezTo>
                  <a:cubicBezTo>
                    <a:pt x="0" y="1286"/>
                    <a:pt x="465" y="1657"/>
                    <a:pt x="1041" y="1657"/>
                  </a:cubicBezTo>
                  <a:cubicBezTo>
                    <a:pt x="1617" y="1657"/>
                    <a:pt x="2084" y="1286"/>
                    <a:pt x="2084" y="829"/>
                  </a:cubicBezTo>
                  <a:cubicBezTo>
                    <a:pt x="2084" y="371"/>
                    <a:pt x="1617" y="0"/>
                    <a:pt x="104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9"/>
            <p:cNvSpPr/>
            <p:nvPr/>
          </p:nvSpPr>
          <p:spPr>
            <a:xfrm>
              <a:off x="4391206" y="2376173"/>
              <a:ext cx="64354" cy="51224"/>
            </a:xfrm>
            <a:custGeom>
              <a:rect b="b" l="l" r="r" t="t"/>
              <a:pathLst>
                <a:path extrusionOk="0" h="1658" w="2083">
                  <a:moveTo>
                    <a:pt x="1042" y="0"/>
                  </a:moveTo>
                  <a:cubicBezTo>
                    <a:pt x="466" y="0"/>
                    <a:pt x="1" y="371"/>
                    <a:pt x="1" y="829"/>
                  </a:cubicBezTo>
                  <a:cubicBezTo>
                    <a:pt x="1" y="1286"/>
                    <a:pt x="466" y="1657"/>
                    <a:pt x="1042" y="1657"/>
                  </a:cubicBezTo>
                  <a:cubicBezTo>
                    <a:pt x="1617" y="1657"/>
                    <a:pt x="2082" y="1286"/>
                    <a:pt x="2082" y="829"/>
                  </a:cubicBezTo>
                  <a:cubicBezTo>
                    <a:pt x="2082" y="371"/>
                    <a:pt x="1617" y="0"/>
                    <a:pt x="1042"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9"/>
            <p:cNvSpPr/>
            <p:nvPr/>
          </p:nvSpPr>
          <p:spPr>
            <a:xfrm>
              <a:off x="4127795" y="2358933"/>
              <a:ext cx="352018" cy="346518"/>
            </a:xfrm>
            <a:custGeom>
              <a:rect b="b" l="l" r="r" t="t"/>
              <a:pathLst>
                <a:path extrusionOk="0" h="11216" w="11394">
                  <a:moveTo>
                    <a:pt x="1782" y="0"/>
                  </a:moveTo>
                  <a:cubicBezTo>
                    <a:pt x="1726" y="0"/>
                    <a:pt x="1671" y="24"/>
                    <a:pt x="1632" y="69"/>
                  </a:cubicBezTo>
                  <a:cubicBezTo>
                    <a:pt x="579" y="1291"/>
                    <a:pt x="0" y="2854"/>
                    <a:pt x="0" y="4469"/>
                  </a:cubicBezTo>
                  <a:cubicBezTo>
                    <a:pt x="0" y="6271"/>
                    <a:pt x="700" y="7967"/>
                    <a:pt x="1976" y="9240"/>
                  </a:cubicBezTo>
                  <a:cubicBezTo>
                    <a:pt x="3250" y="10514"/>
                    <a:pt x="4945" y="11216"/>
                    <a:pt x="6747" y="11216"/>
                  </a:cubicBezTo>
                  <a:cubicBezTo>
                    <a:pt x="8440" y="11216"/>
                    <a:pt x="10061" y="10586"/>
                    <a:pt x="11308" y="9441"/>
                  </a:cubicBezTo>
                  <a:cubicBezTo>
                    <a:pt x="11389" y="9367"/>
                    <a:pt x="11394" y="9242"/>
                    <a:pt x="11319" y="9161"/>
                  </a:cubicBezTo>
                  <a:cubicBezTo>
                    <a:pt x="11279" y="9119"/>
                    <a:pt x="11227" y="9098"/>
                    <a:pt x="11174" y="9098"/>
                  </a:cubicBezTo>
                  <a:cubicBezTo>
                    <a:pt x="11127" y="9098"/>
                    <a:pt x="11079" y="9115"/>
                    <a:pt x="11041" y="9150"/>
                  </a:cubicBezTo>
                  <a:cubicBezTo>
                    <a:pt x="9867" y="10229"/>
                    <a:pt x="8341" y="10822"/>
                    <a:pt x="6747" y="10822"/>
                  </a:cubicBezTo>
                  <a:cubicBezTo>
                    <a:pt x="5049" y="10822"/>
                    <a:pt x="3455" y="10161"/>
                    <a:pt x="2254" y="8962"/>
                  </a:cubicBezTo>
                  <a:cubicBezTo>
                    <a:pt x="1054" y="7761"/>
                    <a:pt x="393" y="6167"/>
                    <a:pt x="393" y="4469"/>
                  </a:cubicBezTo>
                  <a:cubicBezTo>
                    <a:pt x="393" y="2950"/>
                    <a:pt x="939" y="1478"/>
                    <a:pt x="1931" y="326"/>
                  </a:cubicBezTo>
                  <a:cubicBezTo>
                    <a:pt x="2001" y="244"/>
                    <a:pt x="1992" y="121"/>
                    <a:pt x="1910" y="48"/>
                  </a:cubicBezTo>
                  <a:cubicBezTo>
                    <a:pt x="1873" y="16"/>
                    <a:pt x="1827" y="0"/>
                    <a:pt x="1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9"/>
            <p:cNvSpPr/>
            <p:nvPr/>
          </p:nvSpPr>
          <p:spPr>
            <a:xfrm>
              <a:off x="4193015" y="2288554"/>
              <a:ext cx="351678" cy="346117"/>
            </a:xfrm>
            <a:custGeom>
              <a:rect b="b" l="l" r="r" t="t"/>
              <a:pathLst>
                <a:path extrusionOk="0" h="11203" w="11383">
                  <a:moveTo>
                    <a:pt x="4636" y="0"/>
                  </a:moveTo>
                  <a:cubicBezTo>
                    <a:pt x="2947" y="0"/>
                    <a:pt x="1332" y="627"/>
                    <a:pt x="88" y="1764"/>
                  </a:cubicBezTo>
                  <a:cubicBezTo>
                    <a:pt x="7" y="1836"/>
                    <a:pt x="1" y="1961"/>
                    <a:pt x="74" y="2042"/>
                  </a:cubicBezTo>
                  <a:cubicBezTo>
                    <a:pt x="113" y="2085"/>
                    <a:pt x="166" y="2106"/>
                    <a:pt x="219" y="2106"/>
                  </a:cubicBezTo>
                  <a:cubicBezTo>
                    <a:pt x="267" y="2106"/>
                    <a:pt x="314" y="2089"/>
                    <a:pt x="352" y="2055"/>
                  </a:cubicBezTo>
                  <a:cubicBezTo>
                    <a:pt x="1525" y="986"/>
                    <a:pt x="3046" y="395"/>
                    <a:pt x="4634" y="395"/>
                  </a:cubicBezTo>
                  <a:cubicBezTo>
                    <a:pt x="6332" y="395"/>
                    <a:pt x="7926" y="1055"/>
                    <a:pt x="9126" y="2254"/>
                  </a:cubicBezTo>
                  <a:cubicBezTo>
                    <a:pt x="10327" y="3455"/>
                    <a:pt x="10986" y="5050"/>
                    <a:pt x="10986" y="6747"/>
                  </a:cubicBezTo>
                  <a:cubicBezTo>
                    <a:pt x="10986" y="8262"/>
                    <a:pt x="10445" y="9728"/>
                    <a:pt x="9461" y="10877"/>
                  </a:cubicBezTo>
                  <a:cubicBezTo>
                    <a:pt x="9392" y="10962"/>
                    <a:pt x="9401" y="11084"/>
                    <a:pt x="9483" y="11156"/>
                  </a:cubicBezTo>
                  <a:cubicBezTo>
                    <a:pt x="9520" y="11188"/>
                    <a:pt x="9565" y="11203"/>
                    <a:pt x="9612" y="11203"/>
                  </a:cubicBezTo>
                  <a:cubicBezTo>
                    <a:pt x="9669" y="11203"/>
                    <a:pt x="9722" y="11179"/>
                    <a:pt x="9761" y="11134"/>
                  </a:cubicBezTo>
                  <a:cubicBezTo>
                    <a:pt x="10807" y="9912"/>
                    <a:pt x="11382" y="8355"/>
                    <a:pt x="11382" y="6747"/>
                  </a:cubicBezTo>
                  <a:cubicBezTo>
                    <a:pt x="11382" y="4945"/>
                    <a:pt x="10681" y="3249"/>
                    <a:pt x="9407" y="1976"/>
                  </a:cubicBezTo>
                  <a:cubicBezTo>
                    <a:pt x="8131" y="702"/>
                    <a:pt x="643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9"/>
            <p:cNvSpPr/>
            <p:nvPr/>
          </p:nvSpPr>
          <p:spPr>
            <a:xfrm>
              <a:off x="4193849" y="2438025"/>
              <a:ext cx="292545" cy="202300"/>
            </a:xfrm>
            <a:custGeom>
              <a:rect b="b" l="l" r="r" t="t"/>
              <a:pathLst>
                <a:path extrusionOk="0" h="6548" w="9469">
                  <a:moveTo>
                    <a:pt x="8150" y="398"/>
                  </a:moveTo>
                  <a:cubicBezTo>
                    <a:pt x="8221" y="398"/>
                    <a:pt x="8292" y="429"/>
                    <a:pt x="8340" y="490"/>
                  </a:cubicBezTo>
                  <a:lnTo>
                    <a:pt x="8940" y="1244"/>
                  </a:lnTo>
                  <a:cubicBezTo>
                    <a:pt x="9024" y="1348"/>
                    <a:pt x="9007" y="1502"/>
                    <a:pt x="8901" y="1586"/>
                  </a:cubicBezTo>
                  <a:lnTo>
                    <a:pt x="3231" y="6110"/>
                  </a:lnTo>
                  <a:cubicBezTo>
                    <a:pt x="3197" y="6137"/>
                    <a:pt x="3158" y="6150"/>
                    <a:pt x="3118" y="6150"/>
                  </a:cubicBezTo>
                  <a:cubicBezTo>
                    <a:pt x="3067" y="6150"/>
                    <a:pt x="3016" y="6128"/>
                    <a:pt x="2979" y="6088"/>
                  </a:cubicBezTo>
                  <a:lnTo>
                    <a:pt x="532" y="3261"/>
                  </a:lnTo>
                  <a:cubicBezTo>
                    <a:pt x="443" y="3159"/>
                    <a:pt x="454" y="3005"/>
                    <a:pt x="556" y="2917"/>
                  </a:cubicBezTo>
                  <a:lnTo>
                    <a:pt x="1283" y="2288"/>
                  </a:lnTo>
                  <a:cubicBezTo>
                    <a:pt x="1329" y="2247"/>
                    <a:pt x="1386" y="2228"/>
                    <a:pt x="1443" y="2228"/>
                  </a:cubicBezTo>
                  <a:cubicBezTo>
                    <a:pt x="1511" y="2228"/>
                    <a:pt x="1578" y="2256"/>
                    <a:pt x="1627" y="2311"/>
                  </a:cubicBezTo>
                  <a:lnTo>
                    <a:pt x="3154" y="4075"/>
                  </a:lnTo>
                  <a:cubicBezTo>
                    <a:pt x="3193" y="4120"/>
                    <a:pt x="3249" y="4143"/>
                    <a:pt x="3304" y="4143"/>
                  </a:cubicBezTo>
                  <a:cubicBezTo>
                    <a:pt x="3347" y="4143"/>
                    <a:pt x="3390" y="4129"/>
                    <a:pt x="3426" y="4100"/>
                  </a:cubicBezTo>
                  <a:lnTo>
                    <a:pt x="7998" y="451"/>
                  </a:lnTo>
                  <a:cubicBezTo>
                    <a:pt x="8043" y="415"/>
                    <a:pt x="8096" y="398"/>
                    <a:pt x="8150" y="398"/>
                  </a:cubicBezTo>
                  <a:close/>
                  <a:moveTo>
                    <a:pt x="8148" y="0"/>
                  </a:moveTo>
                  <a:cubicBezTo>
                    <a:pt x="8009" y="0"/>
                    <a:pt x="7868" y="46"/>
                    <a:pt x="7751" y="140"/>
                  </a:cubicBezTo>
                  <a:lnTo>
                    <a:pt x="3326" y="3672"/>
                  </a:lnTo>
                  <a:lnTo>
                    <a:pt x="1924" y="2053"/>
                  </a:lnTo>
                  <a:cubicBezTo>
                    <a:pt x="1798" y="1908"/>
                    <a:pt x="1620" y="1833"/>
                    <a:pt x="1441" y="1833"/>
                  </a:cubicBezTo>
                  <a:cubicBezTo>
                    <a:pt x="1293" y="1833"/>
                    <a:pt x="1145" y="1884"/>
                    <a:pt x="1025" y="1988"/>
                  </a:cubicBezTo>
                  <a:lnTo>
                    <a:pt x="295" y="2620"/>
                  </a:lnTo>
                  <a:cubicBezTo>
                    <a:pt x="31" y="2850"/>
                    <a:pt x="1" y="3254"/>
                    <a:pt x="230" y="3521"/>
                  </a:cubicBezTo>
                  <a:lnTo>
                    <a:pt x="2678" y="6347"/>
                  </a:lnTo>
                  <a:cubicBezTo>
                    <a:pt x="2792" y="6479"/>
                    <a:pt x="2952" y="6547"/>
                    <a:pt x="3114" y="6547"/>
                  </a:cubicBezTo>
                  <a:cubicBezTo>
                    <a:pt x="3240" y="6547"/>
                    <a:pt x="3368" y="6505"/>
                    <a:pt x="3475" y="6420"/>
                  </a:cubicBezTo>
                  <a:lnTo>
                    <a:pt x="9148" y="1893"/>
                  </a:lnTo>
                  <a:cubicBezTo>
                    <a:pt x="9422" y="1674"/>
                    <a:pt x="9468" y="1271"/>
                    <a:pt x="9248" y="995"/>
                  </a:cubicBezTo>
                  <a:lnTo>
                    <a:pt x="8648" y="242"/>
                  </a:lnTo>
                  <a:cubicBezTo>
                    <a:pt x="8521" y="83"/>
                    <a:pt x="8336" y="0"/>
                    <a:pt x="8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9"/>
            <p:cNvSpPr/>
            <p:nvPr/>
          </p:nvSpPr>
          <p:spPr>
            <a:xfrm>
              <a:off x="4261632" y="2358130"/>
              <a:ext cx="12296" cy="24809"/>
            </a:xfrm>
            <a:custGeom>
              <a:rect b="b" l="l" r="r" t="t"/>
              <a:pathLst>
                <a:path extrusionOk="0" h="803" w="398">
                  <a:moveTo>
                    <a:pt x="200" y="1"/>
                  </a:moveTo>
                  <a:cubicBezTo>
                    <a:pt x="91" y="1"/>
                    <a:pt x="1" y="89"/>
                    <a:pt x="1" y="200"/>
                  </a:cubicBezTo>
                  <a:lnTo>
                    <a:pt x="1" y="605"/>
                  </a:lnTo>
                  <a:cubicBezTo>
                    <a:pt x="1" y="713"/>
                    <a:pt x="89" y="803"/>
                    <a:pt x="200" y="803"/>
                  </a:cubicBezTo>
                  <a:cubicBezTo>
                    <a:pt x="309" y="803"/>
                    <a:pt x="397" y="713"/>
                    <a:pt x="397" y="605"/>
                  </a:cubicBezTo>
                  <a:lnTo>
                    <a:pt x="397" y="200"/>
                  </a:lnTo>
                  <a:cubicBezTo>
                    <a:pt x="397" y="91"/>
                    <a:pt x="30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9"/>
            <p:cNvSpPr/>
            <p:nvPr/>
          </p:nvSpPr>
          <p:spPr>
            <a:xfrm>
              <a:off x="4311311" y="2370612"/>
              <a:ext cx="49741" cy="20514"/>
            </a:xfrm>
            <a:custGeom>
              <a:rect b="b" l="l" r="r" t="t"/>
              <a:pathLst>
                <a:path extrusionOk="0" h="664" w="1610">
                  <a:moveTo>
                    <a:pt x="222" y="0"/>
                  </a:moveTo>
                  <a:cubicBezTo>
                    <a:pt x="176" y="0"/>
                    <a:pt x="129" y="17"/>
                    <a:pt x="92" y="50"/>
                  </a:cubicBezTo>
                  <a:cubicBezTo>
                    <a:pt x="10" y="120"/>
                    <a:pt x="1" y="246"/>
                    <a:pt x="74" y="328"/>
                  </a:cubicBezTo>
                  <a:cubicBezTo>
                    <a:pt x="259" y="541"/>
                    <a:pt x="526" y="663"/>
                    <a:pt x="807" y="663"/>
                  </a:cubicBezTo>
                  <a:cubicBezTo>
                    <a:pt x="1086" y="663"/>
                    <a:pt x="1354" y="541"/>
                    <a:pt x="1540" y="328"/>
                  </a:cubicBezTo>
                  <a:cubicBezTo>
                    <a:pt x="1610" y="246"/>
                    <a:pt x="1602" y="120"/>
                    <a:pt x="1520" y="50"/>
                  </a:cubicBezTo>
                  <a:cubicBezTo>
                    <a:pt x="1482" y="17"/>
                    <a:pt x="1436" y="1"/>
                    <a:pt x="1389" y="1"/>
                  </a:cubicBezTo>
                  <a:cubicBezTo>
                    <a:pt x="1334" y="1"/>
                    <a:pt x="1280" y="23"/>
                    <a:pt x="1242" y="68"/>
                  </a:cubicBezTo>
                  <a:cubicBezTo>
                    <a:pt x="1131" y="194"/>
                    <a:pt x="973" y="265"/>
                    <a:pt x="807" y="265"/>
                  </a:cubicBezTo>
                  <a:cubicBezTo>
                    <a:pt x="639" y="265"/>
                    <a:pt x="481" y="194"/>
                    <a:pt x="372" y="68"/>
                  </a:cubicBezTo>
                  <a:cubicBezTo>
                    <a:pt x="333"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9"/>
            <p:cNvSpPr/>
            <p:nvPr/>
          </p:nvSpPr>
          <p:spPr>
            <a:xfrm>
              <a:off x="4386417" y="2355844"/>
              <a:ext cx="41276" cy="26786"/>
            </a:xfrm>
            <a:custGeom>
              <a:rect b="b" l="l" r="r" t="t"/>
              <a:pathLst>
                <a:path extrusionOk="0" h="867" w="1336">
                  <a:moveTo>
                    <a:pt x="667" y="0"/>
                  </a:moveTo>
                  <a:cubicBezTo>
                    <a:pt x="299" y="0"/>
                    <a:pt x="0" y="299"/>
                    <a:pt x="0" y="667"/>
                  </a:cubicBezTo>
                  <a:cubicBezTo>
                    <a:pt x="0" y="776"/>
                    <a:pt x="88" y="866"/>
                    <a:pt x="199" y="866"/>
                  </a:cubicBezTo>
                  <a:cubicBezTo>
                    <a:pt x="308" y="866"/>
                    <a:pt x="396" y="776"/>
                    <a:pt x="396" y="667"/>
                  </a:cubicBezTo>
                  <a:cubicBezTo>
                    <a:pt x="396" y="518"/>
                    <a:pt x="517" y="396"/>
                    <a:pt x="667" y="396"/>
                  </a:cubicBezTo>
                  <a:cubicBezTo>
                    <a:pt x="817" y="396"/>
                    <a:pt x="939" y="518"/>
                    <a:pt x="939" y="667"/>
                  </a:cubicBezTo>
                  <a:cubicBezTo>
                    <a:pt x="939" y="776"/>
                    <a:pt x="1026" y="866"/>
                    <a:pt x="1137" y="866"/>
                  </a:cubicBezTo>
                  <a:cubicBezTo>
                    <a:pt x="1246" y="866"/>
                    <a:pt x="1336" y="778"/>
                    <a:pt x="1336" y="667"/>
                  </a:cubicBezTo>
                  <a:cubicBezTo>
                    <a:pt x="1336" y="299"/>
                    <a:pt x="1036"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69"/>
          <p:cNvGrpSpPr/>
          <p:nvPr/>
        </p:nvGrpSpPr>
        <p:grpSpPr>
          <a:xfrm rot="-238">
            <a:off x="6167896" y="1496076"/>
            <a:ext cx="659820" cy="680664"/>
            <a:chOff x="4107775" y="2841359"/>
            <a:chExt cx="456844" cy="467040"/>
          </a:xfrm>
        </p:grpSpPr>
        <p:sp>
          <p:nvSpPr>
            <p:cNvPr id="2170" name="Google Shape;2170;p69"/>
            <p:cNvSpPr/>
            <p:nvPr/>
          </p:nvSpPr>
          <p:spPr>
            <a:xfrm>
              <a:off x="4107775" y="2841359"/>
              <a:ext cx="456844" cy="467040"/>
            </a:xfrm>
            <a:custGeom>
              <a:rect b="b" l="l" r="r" t="t"/>
              <a:pathLst>
                <a:path extrusionOk="0" h="15117" w="14787">
                  <a:moveTo>
                    <a:pt x="4031" y="1"/>
                  </a:moveTo>
                  <a:cubicBezTo>
                    <a:pt x="3288" y="1"/>
                    <a:pt x="2562" y="204"/>
                    <a:pt x="1928" y="592"/>
                  </a:cubicBezTo>
                  <a:cubicBezTo>
                    <a:pt x="1767" y="687"/>
                    <a:pt x="1646" y="825"/>
                    <a:pt x="1563" y="981"/>
                  </a:cubicBezTo>
                  <a:cubicBezTo>
                    <a:pt x="1390" y="1028"/>
                    <a:pt x="1233" y="1124"/>
                    <a:pt x="1106" y="1257"/>
                  </a:cubicBezTo>
                  <a:cubicBezTo>
                    <a:pt x="394" y="2008"/>
                    <a:pt x="0" y="2994"/>
                    <a:pt x="0" y="4029"/>
                  </a:cubicBezTo>
                  <a:cubicBezTo>
                    <a:pt x="0" y="5547"/>
                    <a:pt x="844" y="6870"/>
                    <a:pt x="2087" y="7558"/>
                  </a:cubicBezTo>
                  <a:cubicBezTo>
                    <a:pt x="844" y="8246"/>
                    <a:pt x="0" y="9570"/>
                    <a:pt x="0" y="11088"/>
                  </a:cubicBezTo>
                  <a:cubicBezTo>
                    <a:pt x="0" y="13312"/>
                    <a:pt x="1809" y="15117"/>
                    <a:pt x="4030" y="15117"/>
                  </a:cubicBezTo>
                  <a:cubicBezTo>
                    <a:pt x="5431" y="15117"/>
                    <a:pt x="6669" y="14396"/>
                    <a:pt x="7393" y="13306"/>
                  </a:cubicBezTo>
                  <a:cubicBezTo>
                    <a:pt x="8114" y="14396"/>
                    <a:pt x="9353" y="15117"/>
                    <a:pt x="10755" y="15117"/>
                  </a:cubicBezTo>
                  <a:cubicBezTo>
                    <a:pt x="11741" y="15117"/>
                    <a:pt x="12689" y="14758"/>
                    <a:pt x="13425" y="14106"/>
                  </a:cubicBezTo>
                  <a:cubicBezTo>
                    <a:pt x="13566" y="13982"/>
                    <a:pt x="13663" y="13828"/>
                    <a:pt x="13717" y="13660"/>
                  </a:cubicBezTo>
                  <a:cubicBezTo>
                    <a:pt x="13880" y="13582"/>
                    <a:pt x="14019" y="13463"/>
                    <a:pt x="14119" y="13309"/>
                  </a:cubicBezTo>
                  <a:cubicBezTo>
                    <a:pt x="14554" y="12649"/>
                    <a:pt x="14786" y="11880"/>
                    <a:pt x="14786" y="11088"/>
                  </a:cubicBezTo>
                  <a:cubicBezTo>
                    <a:pt x="14786" y="9570"/>
                    <a:pt x="13944" y="8246"/>
                    <a:pt x="12700" y="7558"/>
                  </a:cubicBezTo>
                  <a:cubicBezTo>
                    <a:pt x="13944" y="6870"/>
                    <a:pt x="14786" y="5547"/>
                    <a:pt x="14786" y="4029"/>
                  </a:cubicBezTo>
                  <a:cubicBezTo>
                    <a:pt x="14786" y="1806"/>
                    <a:pt x="12979" y="1"/>
                    <a:pt x="10758" y="1"/>
                  </a:cubicBezTo>
                  <a:cubicBezTo>
                    <a:pt x="9356" y="1"/>
                    <a:pt x="8119" y="722"/>
                    <a:pt x="7395" y="1812"/>
                  </a:cubicBezTo>
                  <a:cubicBezTo>
                    <a:pt x="6672" y="722"/>
                    <a:pt x="5436" y="1"/>
                    <a:pt x="4031"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9"/>
            <p:cNvSpPr/>
            <p:nvPr/>
          </p:nvSpPr>
          <p:spPr>
            <a:xfrm>
              <a:off x="4138979"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2" y="4692"/>
                    <a:pt x="6042" y="3022"/>
                  </a:cubicBezTo>
                  <a:cubicBezTo>
                    <a:pt x="6042" y="1354"/>
                    <a:pt x="4690" y="0"/>
                    <a:pt x="3021"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9"/>
            <p:cNvSpPr/>
            <p:nvPr/>
          </p:nvSpPr>
          <p:spPr>
            <a:xfrm>
              <a:off x="4346717"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3" y="4690"/>
                    <a:pt x="6043" y="3021"/>
                  </a:cubicBezTo>
                  <a:cubicBezTo>
                    <a:pt x="6043" y="1354"/>
                    <a:pt x="4692" y="0"/>
                    <a:pt x="3021"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9"/>
            <p:cNvSpPr/>
            <p:nvPr/>
          </p:nvSpPr>
          <p:spPr>
            <a:xfrm>
              <a:off x="4346717" y="3110238"/>
              <a:ext cx="167018" cy="167018"/>
            </a:xfrm>
            <a:custGeom>
              <a:rect b="b" l="l" r="r" t="t"/>
              <a:pathLst>
                <a:path extrusionOk="0" h="5406" w="5406">
                  <a:moveTo>
                    <a:pt x="1165" y="1"/>
                  </a:moveTo>
                  <a:cubicBezTo>
                    <a:pt x="456" y="554"/>
                    <a:pt x="0" y="1417"/>
                    <a:pt x="0" y="2385"/>
                  </a:cubicBezTo>
                  <a:cubicBezTo>
                    <a:pt x="0" y="4054"/>
                    <a:pt x="1354" y="5406"/>
                    <a:pt x="3021" y="5406"/>
                  </a:cubicBezTo>
                  <a:cubicBezTo>
                    <a:pt x="3991" y="5406"/>
                    <a:pt x="4852" y="4950"/>
                    <a:pt x="5405" y="4241"/>
                  </a:cubicBezTo>
                  <a:lnTo>
                    <a:pt x="5405" y="4241"/>
                  </a:lnTo>
                  <a:cubicBezTo>
                    <a:pt x="4894" y="4640"/>
                    <a:pt x="4251" y="4879"/>
                    <a:pt x="3549" y="4879"/>
                  </a:cubicBezTo>
                  <a:cubicBezTo>
                    <a:pt x="1880" y="4879"/>
                    <a:pt x="528" y="3526"/>
                    <a:pt x="528" y="1858"/>
                  </a:cubicBezTo>
                  <a:cubicBezTo>
                    <a:pt x="528" y="1158"/>
                    <a:pt x="765"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9"/>
            <p:cNvSpPr/>
            <p:nvPr/>
          </p:nvSpPr>
          <p:spPr>
            <a:xfrm>
              <a:off x="4138979"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2" y="4690"/>
                    <a:pt x="6042" y="3021"/>
                  </a:cubicBezTo>
                  <a:cubicBezTo>
                    <a:pt x="6042" y="1354"/>
                    <a:pt x="4690" y="0"/>
                    <a:pt x="3021"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9"/>
            <p:cNvSpPr/>
            <p:nvPr/>
          </p:nvSpPr>
          <p:spPr>
            <a:xfrm>
              <a:off x="4138979" y="3110238"/>
              <a:ext cx="167018" cy="167018"/>
            </a:xfrm>
            <a:custGeom>
              <a:rect b="b" l="l" r="r" t="t"/>
              <a:pathLst>
                <a:path extrusionOk="0" h="5406" w="5406">
                  <a:moveTo>
                    <a:pt x="1165" y="1"/>
                  </a:moveTo>
                  <a:lnTo>
                    <a:pt x="1165" y="1"/>
                  </a:lnTo>
                  <a:cubicBezTo>
                    <a:pt x="456" y="554"/>
                    <a:pt x="0" y="1417"/>
                    <a:pt x="0" y="2385"/>
                  </a:cubicBezTo>
                  <a:cubicBezTo>
                    <a:pt x="0" y="4054"/>
                    <a:pt x="1354" y="5406"/>
                    <a:pt x="3021" y="5406"/>
                  </a:cubicBezTo>
                  <a:cubicBezTo>
                    <a:pt x="3990" y="5406"/>
                    <a:pt x="4852" y="4950"/>
                    <a:pt x="5405" y="4241"/>
                  </a:cubicBezTo>
                  <a:lnTo>
                    <a:pt x="5405" y="4241"/>
                  </a:lnTo>
                  <a:cubicBezTo>
                    <a:pt x="4892" y="4640"/>
                    <a:pt x="4249" y="4879"/>
                    <a:pt x="3549" y="4879"/>
                  </a:cubicBezTo>
                  <a:cubicBezTo>
                    <a:pt x="1879" y="4879"/>
                    <a:pt x="528" y="3526"/>
                    <a:pt x="528" y="1858"/>
                  </a:cubicBezTo>
                  <a:cubicBezTo>
                    <a:pt x="528" y="1158"/>
                    <a:pt x="764"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9"/>
            <p:cNvSpPr/>
            <p:nvPr/>
          </p:nvSpPr>
          <p:spPr>
            <a:xfrm>
              <a:off x="4198328" y="3169803"/>
              <a:ext cx="68000" cy="40503"/>
            </a:xfrm>
            <a:custGeom>
              <a:rect b="b" l="l" r="r" t="t"/>
              <a:pathLst>
                <a:path extrusionOk="0" h="1311" w="2201">
                  <a:moveTo>
                    <a:pt x="1100" y="1"/>
                  </a:moveTo>
                  <a:cubicBezTo>
                    <a:pt x="465" y="1"/>
                    <a:pt x="1" y="636"/>
                    <a:pt x="207" y="1066"/>
                  </a:cubicBezTo>
                  <a:cubicBezTo>
                    <a:pt x="302" y="1259"/>
                    <a:pt x="421" y="1311"/>
                    <a:pt x="559" y="1311"/>
                  </a:cubicBezTo>
                  <a:cubicBezTo>
                    <a:pt x="720" y="1311"/>
                    <a:pt x="905" y="1239"/>
                    <a:pt x="1100" y="1239"/>
                  </a:cubicBezTo>
                  <a:cubicBezTo>
                    <a:pt x="1297" y="1239"/>
                    <a:pt x="1482" y="1311"/>
                    <a:pt x="1643" y="1311"/>
                  </a:cubicBezTo>
                  <a:cubicBezTo>
                    <a:pt x="1780" y="1311"/>
                    <a:pt x="1900" y="1259"/>
                    <a:pt x="1995" y="1066"/>
                  </a:cubicBezTo>
                  <a:cubicBezTo>
                    <a:pt x="2201" y="636"/>
                    <a:pt x="1737"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9"/>
            <p:cNvSpPr/>
            <p:nvPr/>
          </p:nvSpPr>
          <p:spPr>
            <a:xfrm>
              <a:off x="4346717"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3" y="4692"/>
                    <a:pt x="6043" y="3022"/>
                  </a:cubicBezTo>
                  <a:cubicBezTo>
                    <a:pt x="6043" y="1354"/>
                    <a:pt x="4692" y="0"/>
                    <a:pt x="3021"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9"/>
            <p:cNvSpPr/>
            <p:nvPr/>
          </p:nvSpPr>
          <p:spPr>
            <a:xfrm>
              <a:off x="4138979" y="2892212"/>
              <a:ext cx="167018" cy="166957"/>
            </a:xfrm>
            <a:custGeom>
              <a:rect b="b" l="l" r="r" t="t"/>
              <a:pathLst>
                <a:path extrusionOk="0" h="5404" w="5406">
                  <a:moveTo>
                    <a:pt x="1165" y="0"/>
                  </a:moveTo>
                  <a:lnTo>
                    <a:pt x="1165" y="0"/>
                  </a:lnTo>
                  <a:cubicBezTo>
                    <a:pt x="456" y="553"/>
                    <a:pt x="0" y="1415"/>
                    <a:pt x="0" y="2383"/>
                  </a:cubicBezTo>
                  <a:cubicBezTo>
                    <a:pt x="0" y="4053"/>
                    <a:pt x="1354" y="5404"/>
                    <a:pt x="3021" y="5404"/>
                  </a:cubicBezTo>
                  <a:cubicBezTo>
                    <a:pt x="3990" y="5404"/>
                    <a:pt x="4852" y="4948"/>
                    <a:pt x="5405" y="4240"/>
                  </a:cubicBezTo>
                  <a:lnTo>
                    <a:pt x="5405" y="4240"/>
                  </a:lnTo>
                  <a:cubicBezTo>
                    <a:pt x="4892" y="4639"/>
                    <a:pt x="4249" y="4877"/>
                    <a:pt x="3549" y="4877"/>
                  </a:cubicBezTo>
                  <a:cubicBezTo>
                    <a:pt x="1879" y="4877"/>
                    <a:pt x="528" y="3524"/>
                    <a:pt x="528" y="1856"/>
                  </a:cubicBezTo>
                  <a:cubicBezTo>
                    <a:pt x="528" y="1156"/>
                    <a:pt x="764"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9"/>
            <p:cNvSpPr/>
            <p:nvPr/>
          </p:nvSpPr>
          <p:spPr>
            <a:xfrm>
              <a:off x="4346717" y="2892212"/>
              <a:ext cx="167018" cy="166957"/>
            </a:xfrm>
            <a:custGeom>
              <a:rect b="b" l="l" r="r" t="t"/>
              <a:pathLst>
                <a:path extrusionOk="0" h="5404" w="5406">
                  <a:moveTo>
                    <a:pt x="1165" y="0"/>
                  </a:moveTo>
                  <a:cubicBezTo>
                    <a:pt x="456" y="553"/>
                    <a:pt x="0" y="1415"/>
                    <a:pt x="0" y="2383"/>
                  </a:cubicBezTo>
                  <a:cubicBezTo>
                    <a:pt x="0" y="4053"/>
                    <a:pt x="1354" y="5404"/>
                    <a:pt x="3021" y="5404"/>
                  </a:cubicBezTo>
                  <a:cubicBezTo>
                    <a:pt x="3991" y="5404"/>
                    <a:pt x="4852" y="4948"/>
                    <a:pt x="5405" y="4240"/>
                  </a:cubicBezTo>
                  <a:lnTo>
                    <a:pt x="5405" y="4240"/>
                  </a:lnTo>
                  <a:cubicBezTo>
                    <a:pt x="4894" y="4639"/>
                    <a:pt x="4251" y="4877"/>
                    <a:pt x="3549" y="4877"/>
                  </a:cubicBezTo>
                  <a:cubicBezTo>
                    <a:pt x="1880" y="4877"/>
                    <a:pt x="528" y="3524"/>
                    <a:pt x="528" y="1856"/>
                  </a:cubicBezTo>
                  <a:cubicBezTo>
                    <a:pt x="528" y="1156"/>
                    <a:pt x="765"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9"/>
            <p:cNvSpPr/>
            <p:nvPr/>
          </p:nvSpPr>
          <p:spPr>
            <a:xfrm>
              <a:off x="4132769" y="2866384"/>
              <a:ext cx="198964" cy="198809"/>
            </a:xfrm>
            <a:custGeom>
              <a:rect b="b" l="l" r="r" t="t"/>
              <a:pathLst>
                <a:path extrusionOk="0" h="6435" w="6440">
                  <a:moveTo>
                    <a:pt x="3222" y="0"/>
                  </a:moveTo>
                  <a:cubicBezTo>
                    <a:pt x="2628" y="0"/>
                    <a:pt x="2048" y="163"/>
                    <a:pt x="1544" y="471"/>
                  </a:cubicBezTo>
                  <a:cubicBezTo>
                    <a:pt x="1450" y="529"/>
                    <a:pt x="1421" y="651"/>
                    <a:pt x="1478" y="742"/>
                  </a:cubicBezTo>
                  <a:cubicBezTo>
                    <a:pt x="1516" y="803"/>
                    <a:pt x="1581" y="837"/>
                    <a:pt x="1647" y="837"/>
                  </a:cubicBezTo>
                  <a:cubicBezTo>
                    <a:pt x="1682" y="837"/>
                    <a:pt x="1717" y="828"/>
                    <a:pt x="1749" y="808"/>
                  </a:cubicBezTo>
                  <a:cubicBezTo>
                    <a:pt x="2190" y="537"/>
                    <a:pt x="2700" y="395"/>
                    <a:pt x="3221" y="395"/>
                  </a:cubicBezTo>
                  <a:cubicBezTo>
                    <a:pt x="4778" y="395"/>
                    <a:pt x="6043" y="1662"/>
                    <a:pt x="6043" y="3217"/>
                  </a:cubicBezTo>
                  <a:cubicBezTo>
                    <a:pt x="6043" y="4774"/>
                    <a:pt x="4776" y="6041"/>
                    <a:pt x="3221" y="6041"/>
                  </a:cubicBezTo>
                  <a:cubicBezTo>
                    <a:pt x="1664" y="6041"/>
                    <a:pt x="397" y="4772"/>
                    <a:pt x="397" y="3217"/>
                  </a:cubicBezTo>
                  <a:cubicBezTo>
                    <a:pt x="397" y="2492"/>
                    <a:pt x="672" y="1802"/>
                    <a:pt x="1172" y="1274"/>
                  </a:cubicBezTo>
                  <a:cubicBezTo>
                    <a:pt x="1246" y="1196"/>
                    <a:pt x="1242" y="1071"/>
                    <a:pt x="1164" y="995"/>
                  </a:cubicBezTo>
                  <a:cubicBezTo>
                    <a:pt x="1126" y="958"/>
                    <a:pt x="1077" y="940"/>
                    <a:pt x="1028" y="940"/>
                  </a:cubicBezTo>
                  <a:cubicBezTo>
                    <a:pt x="976" y="940"/>
                    <a:pt x="923" y="961"/>
                    <a:pt x="883" y="1002"/>
                  </a:cubicBezTo>
                  <a:cubicBezTo>
                    <a:pt x="315" y="1602"/>
                    <a:pt x="1" y="2388"/>
                    <a:pt x="1" y="3216"/>
                  </a:cubicBezTo>
                  <a:cubicBezTo>
                    <a:pt x="1" y="4989"/>
                    <a:pt x="1444" y="6434"/>
                    <a:pt x="3221" y="6434"/>
                  </a:cubicBezTo>
                  <a:cubicBezTo>
                    <a:pt x="4996" y="6434"/>
                    <a:pt x="6439" y="4991"/>
                    <a:pt x="6439" y="3216"/>
                  </a:cubicBezTo>
                  <a:cubicBezTo>
                    <a:pt x="6439" y="1439"/>
                    <a:pt x="4999" y="0"/>
                    <a:pt x="3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9"/>
            <p:cNvSpPr/>
            <p:nvPr/>
          </p:nvSpPr>
          <p:spPr>
            <a:xfrm>
              <a:off x="4174138" y="2946247"/>
              <a:ext cx="12265" cy="20731"/>
            </a:xfrm>
            <a:custGeom>
              <a:rect b="b" l="l" r="r" t="t"/>
              <a:pathLst>
                <a:path extrusionOk="0" h="671" w="397">
                  <a:moveTo>
                    <a:pt x="199" y="1"/>
                  </a:moveTo>
                  <a:cubicBezTo>
                    <a:pt x="90" y="1"/>
                    <a:pt x="0" y="88"/>
                    <a:pt x="0" y="198"/>
                  </a:cubicBezTo>
                  <a:lnTo>
                    <a:pt x="0" y="474"/>
                  </a:lnTo>
                  <a:cubicBezTo>
                    <a:pt x="0" y="581"/>
                    <a:pt x="88" y="671"/>
                    <a:pt x="199" y="671"/>
                  </a:cubicBezTo>
                  <a:cubicBezTo>
                    <a:pt x="310" y="671"/>
                    <a:pt x="397" y="581"/>
                    <a:pt x="397" y="474"/>
                  </a:cubicBezTo>
                  <a:lnTo>
                    <a:pt x="397" y="198"/>
                  </a:lnTo>
                  <a:cubicBezTo>
                    <a:pt x="397"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9"/>
            <p:cNvSpPr/>
            <p:nvPr/>
          </p:nvSpPr>
          <p:spPr>
            <a:xfrm>
              <a:off x="4207535" y="2954651"/>
              <a:ext cx="38094" cy="17826"/>
            </a:xfrm>
            <a:custGeom>
              <a:rect b="b" l="l" r="r" t="t"/>
              <a:pathLst>
                <a:path extrusionOk="0" h="577" w="1233">
                  <a:moveTo>
                    <a:pt x="221" y="0"/>
                  </a:moveTo>
                  <a:cubicBezTo>
                    <a:pt x="175" y="0"/>
                    <a:pt x="129" y="16"/>
                    <a:pt x="92" y="49"/>
                  </a:cubicBezTo>
                  <a:cubicBezTo>
                    <a:pt x="9" y="121"/>
                    <a:pt x="0" y="246"/>
                    <a:pt x="74" y="329"/>
                  </a:cubicBezTo>
                  <a:cubicBezTo>
                    <a:pt x="210" y="487"/>
                    <a:pt x="410" y="577"/>
                    <a:pt x="617" y="577"/>
                  </a:cubicBezTo>
                  <a:cubicBezTo>
                    <a:pt x="826" y="577"/>
                    <a:pt x="1025" y="487"/>
                    <a:pt x="1161" y="329"/>
                  </a:cubicBezTo>
                  <a:cubicBezTo>
                    <a:pt x="1233" y="246"/>
                    <a:pt x="1225" y="121"/>
                    <a:pt x="1143" y="49"/>
                  </a:cubicBezTo>
                  <a:cubicBezTo>
                    <a:pt x="1106" y="17"/>
                    <a:pt x="1059" y="1"/>
                    <a:pt x="1013" y="1"/>
                  </a:cubicBezTo>
                  <a:cubicBezTo>
                    <a:pt x="958" y="1"/>
                    <a:pt x="903" y="24"/>
                    <a:pt x="863" y="68"/>
                  </a:cubicBezTo>
                  <a:cubicBezTo>
                    <a:pt x="802" y="140"/>
                    <a:pt x="712" y="181"/>
                    <a:pt x="617" y="181"/>
                  </a:cubicBezTo>
                  <a:cubicBezTo>
                    <a:pt x="524" y="181"/>
                    <a:pt x="434" y="140"/>
                    <a:pt x="370" y="68"/>
                  </a:cubicBezTo>
                  <a:cubicBezTo>
                    <a:pt x="332" y="23"/>
                    <a:pt x="277"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9"/>
            <p:cNvSpPr/>
            <p:nvPr/>
          </p:nvSpPr>
          <p:spPr>
            <a:xfrm>
              <a:off x="4258605" y="2944703"/>
              <a:ext cx="31915" cy="22059"/>
            </a:xfrm>
            <a:custGeom>
              <a:rect b="b" l="l" r="r" t="t"/>
              <a:pathLst>
                <a:path extrusionOk="0" h="714" w="1033">
                  <a:moveTo>
                    <a:pt x="516" y="0"/>
                  </a:moveTo>
                  <a:cubicBezTo>
                    <a:pt x="232" y="0"/>
                    <a:pt x="0" y="232"/>
                    <a:pt x="0" y="516"/>
                  </a:cubicBezTo>
                  <a:cubicBezTo>
                    <a:pt x="0" y="624"/>
                    <a:pt x="87" y="713"/>
                    <a:pt x="198" y="713"/>
                  </a:cubicBezTo>
                  <a:cubicBezTo>
                    <a:pt x="308" y="713"/>
                    <a:pt x="396" y="624"/>
                    <a:pt x="396" y="516"/>
                  </a:cubicBezTo>
                  <a:cubicBezTo>
                    <a:pt x="396" y="450"/>
                    <a:pt x="450" y="396"/>
                    <a:pt x="516" y="396"/>
                  </a:cubicBezTo>
                  <a:cubicBezTo>
                    <a:pt x="582" y="396"/>
                    <a:pt x="636" y="450"/>
                    <a:pt x="636" y="516"/>
                  </a:cubicBezTo>
                  <a:cubicBezTo>
                    <a:pt x="636" y="624"/>
                    <a:pt x="723" y="713"/>
                    <a:pt x="833" y="713"/>
                  </a:cubicBezTo>
                  <a:cubicBezTo>
                    <a:pt x="942" y="713"/>
                    <a:pt x="1032" y="627"/>
                    <a:pt x="1032" y="516"/>
                  </a:cubicBezTo>
                  <a:cubicBezTo>
                    <a:pt x="1032" y="232"/>
                    <a:pt x="800" y="0"/>
                    <a:pt x="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9"/>
            <p:cNvSpPr/>
            <p:nvPr/>
          </p:nvSpPr>
          <p:spPr>
            <a:xfrm>
              <a:off x="4340662" y="3084410"/>
              <a:ext cx="198933" cy="198964"/>
            </a:xfrm>
            <a:custGeom>
              <a:rect b="b" l="l" r="r" t="t"/>
              <a:pathLst>
                <a:path extrusionOk="0" h="6440" w="6439">
                  <a:moveTo>
                    <a:pt x="3220" y="1"/>
                  </a:moveTo>
                  <a:cubicBezTo>
                    <a:pt x="1444" y="1"/>
                    <a:pt x="0" y="1444"/>
                    <a:pt x="0" y="3219"/>
                  </a:cubicBezTo>
                  <a:cubicBezTo>
                    <a:pt x="0" y="4993"/>
                    <a:pt x="1444" y="6439"/>
                    <a:pt x="3220" y="6439"/>
                  </a:cubicBezTo>
                  <a:cubicBezTo>
                    <a:pt x="4007" y="6439"/>
                    <a:pt x="4764" y="6151"/>
                    <a:pt x="5353" y="5632"/>
                  </a:cubicBezTo>
                  <a:cubicBezTo>
                    <a:pt x="5435" y="5558"/>
                    <a:pt x="5443" y="5433"/>
                    <a:pt x="5370" y="5352"/>
                  </a:cubicBezTo>
                  <a:cubicBezTo>
                    <a:pt x="5330" y="5308"/>
                    <a:pt x="5276" y="5285"/>
                    <a:pt x="5222" y="5285"/>
                  </a:cubicBezTo>
                  <a:cubicBezTo>
                    <a:pt x="5175" y="5285"/>
                    <a:pt x="5129" y="5302"/>
                    <a:pt x="5091" y="5336"/>
                  </a:cubicBezTo>
                  <a:cubicBezTo>
                    <a:pt x="4575" y="5792"/>
                    <a:pt x="3910" y="6044"/>
                    <a:pt x="3220" y="6044"/>
                  </a:cubicBezTo>
                  <a:cubicBezTo>
                    <a:pt x="1662" y="6044"/>
                    <a:pt x="397" y="4776"/>
                    <a:pt x="397" y="3221"/>
                  </a:cubicBezTo>
                  <a:cubicBezTo>
                    <a:pt x="397" y="1665"/>
                    <a:pt x="1665" y="399"/>
                    <a:pt x="3220" y="399"/>
                  </a:cubicBezTo>
                  <a:cubicBezTo>
                    <a:pt x="4777" y="399"/>
                    <a:pt x="6043" y="1665"/>
                    <a:pt x="6043" y="3221"/>
                  </a:cubicBezTo>
                  <a:cubicBezTo>
                    <a:pt x="6043" y="3777"/>
                    <a:pt x="5883" y="4316"/>
                    <a:pt x="5576" y="4776"/>
                  </a:cubicBezTo>
                  <a:cubicBezTo>
                    <a:pt x="5516" y="4866"/>
                    <a:pt x="5540" y="4990"/>
                    <a:pt x="5631" y="5050"/>
                  </a:cubicBezTo>
                  <a:cubicBezTo>
                    <a:pt x="5665" y="5072"/>
                    <a:pt x="5703" y="5083"/>
                    <a:pt x="5741" y="5083"/>
                  </a:cubicBezTo>
                  <a:cubicBezTo>
                    <a:pt x="5805" y="5083"/>
                    <a:pt x="5868" y="5052"/>
                    <a:pt x="5907" y="4993"/>
                  </a:cubicBezTo>
                  <a:cubicBezTo>
                    <a:pt x="6254" y="4467"/>
                    <a:pt x="6439" y="3853"/>
                    <a:pt x="6439" y="3219"/>
                  </a:cubicBezTo>
                  <a:cubicBezTo>
                    <a:pt x="6439" y="1446"/>
                    <a:pt x="4996" y="1"/>
                    <a:pt x="3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9"/>
            <p:cNvSpPr/>
            <p:nvPr/>
          </p:nvSpPr>
          <p:spPr>
            <a:xfrm>
              <a:off x="4374152" y="3155932"/>
              <a:ext cx="32656" cy="29536"/>
            </a:xfrm>
            <a:custGeom>
              <a:rect b="b" l="l" r="r" t="t"/>
              <a:pathLst>
                <a:path extrusionOk="0" h="956" w="1057">
                  <a:moveTo>
                    <a:pt x="220" y="0"/>
                  </a:moveTo>
                  <a:cubicBezTo>
                    <a:pt x="134" y="0"/>
                    <a:pt x="54" y="59"/>
                    <a:pt x="29" y="148"/>
                  </a:cubicBezTo>
                  <a:cubicBezTo>
                    <a:pt x="1" y="252"/>
                    <a:pt x="62" y="360"/>
                    <a:pt x="170" y="388"/>
                  </a:cubicBezTo>
                  <a:lnTo>
                    <a:pt x="345" y="435"/>
                  </a:lnTo>
                  <a:cubicBezTo>
                    <a:pt x="339" y="454"/>
                    <a:pt x="336" y="472"/>
                    <a:pt x="336" y="493"/>
                  </a:cubicBezTo>
                  <a:lnTo>
                    <a:pt x="336" y="756"/>
                  </a:lnTo>
                  <a:lnTo>
                    <a:pt x="337" y="756"/>
                  </a:lnTo>
                  <a:cubicBezTo>
                    <a:pt x="337" y="865"/>
                    <a:pt x="425" y="955"/>
                    <a:pt x="536" y="955"/>
                  </a:cubicBezTo>
                  <a:cubicBezTo>
                    <a:pt x="644" y="955"/>
                    <a:pt x="734" y="867"/>
                    <a:pt x="734" y="756"/>
                  </a:cubicBezTo>
                  <a:lnTo>
                    <a:pt x="734" y="538"/>
                  </a:lnTo>
                  <a:lnTo>
                    <a:pt x="787" y="553"/>
                  </a:lnTo>
                  <a:cubicBezTo>
                    <a:pt x="805" y="557"/>
                    <a:pt x="822" y="560"/>
                    <a:pt x="838" y="560"/>
                  </a:cubicBezTo>
                  <a:cubicBezTo>
                    <a:pt x="926" y="560"/>
                    <a:pt x="1004" y="502"/>
                    <a:pt x="1030" y="415"/>
                  </a:cubicBezTo>
                  <a:cubicBezTo>
                    <a:pt x="1057" y="309"/>
                    <a:pt x="995" y="201"/>
                    <a:pt x="889" y="171"/>
                  </a:cubicBezTo>
                  <a:lnTo>
                    <a:pt x="271" y="7"/>
                  </a:lnTo>
                  <a:cubicBezTo>
                    <a:pt x="254" y="2"/>
                    <a:pt x="237"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9"/>
            <p:cNvSpPr/>
            <p:nvPr/>
          </p:nvSpPr>
          <p:spPr>
            <a:xfrm>
              <a:off x="4420278" y="3173511"/>
              <a:ext cx="39669" cy="18197"/>
            </a:xfrm>
            <a:custGeom>
              <a:rect b="b" l="l" r="r" t="t"/>
              <a:pathLst>
                <a:path extrusionOk="0" h="589" w="1284">
                  <a:moveTo>
                    <a:pt x="640" y="0"/>
                  </a:moveTo>
                  <a:cubicBezTo>
                    <a:pt x="422" y="0"/>
                    <a:pt x="214" y="96"/>
                    <a:pt x="71" y="261"/>
                  </a:cubicBezTo>
                  <a:cubicBezTo>
                    <a:pt x="0" y="343"/>
                    <a:pt x="8" y="468"/>
                    <a:pt x="90" y="539"/>
                  </a:cubicBezTo>
                  <a:cubicBezTo>
                    <a:pt x="127" y="570"/>
                    <a:pt x="174" y="588"/>
                    <a:pt x="219" y="588"/>
                  </a:cubicBezTo>
                  <a:cubicBezTo>
                    <a:pt x="272" y="588"/>
                    <a:pt x="328" y="566"/>
                    <a:pt x="368" y="521"/>
                  </a:cubicBezTo>
                  <a:cubicBezTo>
                    <a:pt x="437" y="441"/>
                    <a:pt x="536" y="397"/>
                    <a:pt x="640" y="397"/>
                  </a:cubicBezTo>
                  <a:cubicBezTo>
                    <a:pt x="745" y="397"/>
                    <a:pt x="845" y="441"/>
                    <a:pt x="914" y="521"/>
                  </a:cubicBezTo>
                  <a:cubicBezTo>
                    <a:pt x="952" y="565"/>
                    <a:pt x="1007" y="588"/>
                    <a:pt x="1062" y="588"/>
                  </a:cubicBezTo>
                  <a:cubicBezTo>
                    <a:pt x="1108" y="588"/>
                    <a:pt x="1155" y="572"/>
                    <a:pt x="1192" y="539"/>
                  </a:cubicBezTo>
                  <a:cubicBezTo>
                    <a:pt x="1275" y="468"/>
                    <a:pt x="1284" y="343"/>
                    <a:pt x="1212" y="261"/>
                  </a:cubicBezTo>
                  <a:cubicBezTo>
                    <a:pt x="1070" y="96"/>
                    <a:pt x="860"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9"/>
            <p:cNvSpPr/>
            <p:nvPr/>
          </p:nvSpPr>
          <p:spPr>
            <a:xfrm>
              <a:off x="4473263" y="3155839"/>
              <a:ext cx="32656" cy="29474"/>
            </a:xfrm>
            <a:custGeom>
              <a:rect b="b" l="l" r="r" t="t"/>
              <a:pathLst>
                <a:path extrusionOk="0" h="954" w="1057">
                  <a:moveTo>
                    <a:pt x="838" y="0"/>
                  </a:moveTo>
                  <a:cubicBezTo>
                    <a:pt x="821" y="0"/>
                    <a:pt x="803" y="2"/>
                    <a:pt x="786" y="7"/>
                  </a:cubicBezTo>
                  <a:lnTo>
                    <a:pt x="170" y="171"/>
                  </a:lnTo>
                  <a:cubicBezTo>
                    <a:pt x="65" y="198"/>
                    <a:pt x="1" y="308"/>
                    <a:pt x="29" y="414"/>
                  </a:cubicBezTo>
                  <a:cubicBezTo>
                    <a:pt x="53" y="502"/>
                    <a:pt x="132" y="560"/>
                    <a:pt x="219" y="560"/>
                  </a:cubicBezTo>
                  <a:cubicBezTo>
                    <a:pt x="237" y="560"/>
                    <a:pt x="254" y="557"/>
                    <a:pt x="270" y="553"/>
                  </a:cubicBezTo>
                  <a:lnTo>
                    <a:pt x="324" y="538"/>
                  </a:lnTo>
                  <a:lnTo>
                    <a:pt x="324" y="756"/>
                  </a:lnTo>
                  <a:cubicBezTo>
                    <a:pt x="324" y="864"/>
                    <a:pt x="412" y="954"/>
                    <a:pt x="523" y="954"/>
                  </a:cubicBezTo>
                  <a:cubicBezTo>
                    <a:pt x="630" y="954"/>
                    <a:pt x="720" y="867"/>
                    <a:pt x="720" y="756"/>
                  </a:cubicBezTo>
                  <a:lnTo>
                    <a:pt x="720" y="490"/>
                  </a:lnTo>
                  <a:cubicBezTo>
                    <a:pt x="720" y="471"/>
                    <a:pt x="717" y="451"/>
                    <a:pt x="711" y="433"/>
                  </a:cubicBezTo>
                  <a:lnTo>
                    <a:pt x="888" y="385"/>
                  </a:lnTo>
                  <a:cubicBezTo>
                    <a:pt x="995" y="361"/>
                    <a:pt x="1057" y="254"/>
                    <a:pt x="1030" y="146"/>
                  </a:cubicBezTo>
                  <a:cubicBezTo>
                    <a:pt x="1006" y="58"/>
                    <a:pt x="926"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9"/>
            <p:cNvSpPr/>
            <p:nvPr/>
          </p:nvSpPr>
          <p:spPr>
            <a:xfrm>
              <a:off x="4132862" y="3084410"/>
              <a:ext cx="198964" cy="198902"/>
            </a:xfrm>
            <a:custGeom>
              <a:rect b="b" l="l" r="r" t="t"/>
              <a:pathLst>
                <a:path extrusionOk="0" h="6438" w="6440">
                  <a:moveTo>
                    <a:pt x="3219" y="397"/>
                  </a:moveTo>
                  <a:cubicBezTo>
                    <a:pt x="4776" y="397"/>
                    <a:pt x="6043" y="1664"/>
                    <a:pt x="6043" y="3219"/>
                  </a:cubicBezTo>
                  <a:cubicBezTo>
                    <a:pt x="6043" y="4775"/>
                    <a:pt x="4775" y="6043"/>
                    <a:pt x="3219" y="6043"/>
                  </a:cubicBezTo>
                  <a:cubicBezTo>
                    <a:pt x="1662" y="6043"/>
                    <a:pt x="397" y="4775"/>
                    <a:pt x="397" y="3219"/>
                  </a:cubicBezTo>
                  <a:cubicBezTo>
                    <a:pt x="397" y="1664"/>
                    <a:pt x="1662" y="397"/>
                    <a:pt x="3219" y="397"/>
                  </a:cubicBezTo>
                  <a:close/>
                  <a:moveTo>
                    <a:pt x="3219" y="1"/>
                  </a:moveTo>
                  <a:cubicBezTo>
                    <a:pt x="1445" y="1"/>
                    <a:pt x="1" y="1444"/>
                    <a:pt x="1" y="3219"/>
                  </a:cubicBezTo>
                  <a:cubicBezTo>
                    <a:pt x="1" y="4996"/>
                    <a:pt x="1445" y="6438"/>
                    <a:pt x="3219" y="6438"/>
                  </a:cubicBezTo>
                  <a:cubicBezTo>
                    <a:pt x="4996" y="6438"/>
                    <a:pt x="6439" y="4996"/>
                    <a:pt x="6439" y="3219"/>
                  </a:cubicBezTo>
                  <a:cubicBezTo>
                    <a:pt x="6439" y="1446"/>
                    <a:pt x="4996" y="1"/>
                    <a:pt x="3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9"/>
            <p:cNvSpPr/>
            <p:nvPr/>
          </p:nvSpPr>
          <p:spPr>
            <a:xfrm>
              <a:off x="4164437" y="3162883"/>
              <a:ext cx="35931" cy="17332"/>
            </a:xfrm>
            <a:custGeom>
              <a:rect b="b" l="l" r="r" t="t"/>
              <a:pathLst>
                <a:path extrusionOk="0" h="561" w="1163">
                  <a:moveTo>
                    <a:pt x="580" y="0"/>
                  </a:moveTo>
                  <a:cubicBezTo>
                    <a:pt x="386" y="0"/>
                    <a:pt x="201" y="86"/>
                    <a:pt x="72" y="232"/>
                  </a:cubicBezTo>
                  <a:cubicBezTo>
                    <a:pt x="0" y="314"/>
                    <a:pt x="8" y="440"/>
                    <a:pt x="90" y="512"/>
                  </a:cubicBezTo>
                  <a:cubicBezTo>
                    <a:pt x="127" y="543"/>
                    <a:pt x="175" y="560"/>
                    <a:pt x="220" y="560"/>
                  </a:cubicBezTo>
                  <a:cubicBezTo>
                    <a:pt x="222" y="560"/>
                    <a:pt x="223" y="560"/>
                    <a:pt x="225" y="560"/>
                  </a:cubicBezTo>
                  <a:cubicBezTo>
                    <a:pt x="279" y="560"/>
                    <a:pt x="333" y="536"/>
                    <a:pt x="371" y="492"/>
                  </a:cubicBezTo>
                  <a:cubicBezTo>
                    <a:pt x="423" y="431"/>
                    <a:pt x="500" y="397"/>
                    <a:pt x="582" y="397"/>
                  </a:cubicBezTo>
                  <a:cubicBezTo>
                    <a:pt x="663" y="397"/>
                    <a:pt x="739" y="433"/>
                    <a:pt x="791" y="492"/>
                  </a:cubicBezTo>
                  <a:cubicBezTo>
                    <a:pt x="830" y="537"/>
                    <a:pt x="885" y="560"/>
                    <a:pt x="940" y="560"/>
                  </a:cubicBezTo>
                  <a:cubicBezTo>
                    <a:pt x="986" y="560"/>
                    <a:pt x="1032" y="544"/>
                    <a:pt x="1069" y="512"/>
                  </a:cubicBezTo>
                  <a:cubicBezTo>
                    <a:pt x="1152" y="440"/>
                    <a:pt x="1162" y="314"/>
                    <a:pt x="1089" y="232"/>
                  </a:cubicBezTo>
                  <a:cubicBezTo>
                    <a:pt x="960" y="86"/>
                    <a:pt x="775"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9"/>
            <p:cNvSpPr/>
            <p:nvPr/>
          </p:nvSpPr>
          <p:spPr>
            <a:xfrm>
              <a:off x="4264382" y="3162976"/>
              <a:ext cx="35869" cy="17270"/>
            </a:xfrm>
            <a:custGeom>
              <a:rect b="b" l="l" r="r" t="t"/>
              <a:pathLst>
                <a:path extrusionOk="0" h="559" w="1161">
                  <a:moveTo>
                    <a:pt x="579" y="0"/>
                  </a:moveTo>
                  <a:cubicBezTo>
                    <a:pt x="384" y="0"/>
                    <a:pt x="199" y="84"/>
                    <a:pt x="70" y="232"/>
                  </a:cubicBezTo>
                  <a:cubicBezTo>
                    <a:pt x="0" y="311"/>
                    <a:pt x="9" y="437"/>
                    <a:pt x="91" y="510"/>
                  </a:cubicBezTo>
                  <a:cubicBezTo>
                    <a:pt x="129" y="542"/>
                    <a:pt x="175" y="558"/>
                    <a:pt x="222" y="558"/>
                  </a:cubicBezTo>
                  <a:cubicBezTo>
                    <a:pt x="277" y="558"/>
                    <a:pt x="331" y="536"/>
                    <a:pt x="370" y="491"/>
                  </a:cubicBezTo>
                  <a:cubicBezTo>
                    <a:pt x="422" y="430"/>
                    <a:pt x="498" y="397"/>
                    <a:pt x="579" y="397"/>
                  </a:cubicBezTo>
                  <a:cubicBezTo>
                    <a:pt x="660" y="397"/>
                    <a:pt x="736" y="431"/>
                    <a:pt x="791" y="491"/>
                  </a:cubicBezTo>
                  <a:cubicBezTo>
                    <a:pt x="830" y="536"/>
                    <a:pt x="884" y="558"/>
                    <a:pt x="941" y="558"/>
                  </a:cubicBezTo>
                  <a:cubicBezTo>
                    <a:pt x="987" y="558"/>
                    <a:pt x="1032" y="542"/>
                    <a:pt x="1069" y="510"/>
                  </a:cubicBezTo>
                  <a:cubicBezTo>
                    <a:pt x="1152" y="438"/>
                    <a:pt x="1161" y="314"/>
                    <a:pt x="1087" y="232"/>
                  </a:cubicBezTo>
                  <a:cubicBezTo>
                    <a:pt x="959" y="84"/>
                    <a:pt x="773"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9"/>
            <p:cNvSpPr/>
            <p:nvPr/>
          </p:nvSpPr>
          <p:spPr>
            <a:xfrm>
              <a:off x="4195610" y="3163748"/>
              <a:ext cx="73468" cy="52676"/>
            </a:xfrm>
            <a:custGeom>
              <a:rect b="b" l="l" r="r" t="t"/>
              <a:pathLst>
                <a:path extrusionOk="0" h="1705" w="2378">
                  <a:moveTo>
                    <a:pt x="1188" y="396"/>
                  </a:moveTo>
                  <a:cubicBezTo>
                    <a:pt x="1448" y="396"/>
                    <a:pt x="1706" y="539"/>
                    <a:pt x="1845" y="760"/>
                  </a:cubicBezTo>
                  <a:cubicBezTo>
                    <a:pt x="1936" y="906"/>
                    <a:pt x="1958" y="1061"/>
                    <a:pt x="1903" y="1175"/>
                  </a:cubicBezTo>
                  <a:cubicBezTo>
                    <a:pt x="1855" y="1273"/>
                    <a:pt x="1818" y="1310"/>
                    <a:pt x="1730" y="1310"/>
                  </a:cubicBezTo>
                  <a:cubicBezTo>
                    <a:pt x="1681" y="1310"/>
                    <a:pt x="1616" y="1298"/>
                    <a:pt x="1525" y="1279"/>
                  </a:cubicBezTo>
                  <a:cubicBezTo>
                    <a:pt x="1424" y="1259"/>
                    <a:pt x="1309" y="1236"/>
                    <a:pt x="1188" y="1236"/>
                  </a:cubicBezTo>
                  <a:cubicBezTo>
                    <a:pt x="1066" y="1236"/>
                    <a:pt x="953" y="1259"/>
                    <a:pt x="852" y="1279"/>
                  </a:cubicBezTo>
                  <a:cubicBezTo>
                    <a:pt x="759" y="1298"/>
                    <a:pt x="693" y="1309"/>
                    <a:pt x="644" y="1309"/>
                  </a:cubicBezTo>
                  <a:cubicBezTo>
                    <a:pt x="557" y="1309"/>
                    <a:pt x="521" y="1273"/>
                    <a:pt x="475" y="1175"/>
                  </a:cubicBezTo>
                  <a:cubicBezTo>
                    <a:pt x="419" y="1061"/>
                    <a:pt x="440" y="906"/>
                    <a:pt x="532" y="760"/>
                  </a:cubicBezTo>
                  <a:cubicBezTo>
                    <a:pt x="671" y="539"/>
                    <a:pt x="928" y="396"/>
                    <a:pt x="1188" y="396"/>
                  </a:cubicBezTo>
                  <a:close/>
                  <a:moveTo>
                    <a:pt x="1190" y="1"/>
                  </a:moveTo>
                  <a:cubicBezTo>
                    <a:pt x="792" y="1"/>
                    <a:pt x="412" y="212"/>
                    <a:pt x="200" y="550"/>
                  </a:cubicBezTo>
                  <a:cubicBezTo>
                    <a:pt x="31" y="816"/>
                    <a:pt x="1" y="1106"/>
                    <a:pt x="119" y="1347"/>
                  </a:cubicBezTo>
                  <a:cubicBezTo>
                    <a:pt x="259" y="1635"/>
                    <a:pt x="461" y="1703"/>
                    <a:pt x="651" y="1703"/>
                  </a:cubicBezTo>
                  <a:cubicBezTo>
                    <a:pt x="752" y="1703"/>
                    <a:pt x="848" y="1684"/>
                    <a:pt x="931" y="1668"/>
                  </a:cubicBezTo>
                  <a:cubicBezTo>
                    <a:pt x="1021" y="1649"/>
                    <a:pt x="1106" y="1632"/>
                    <a:pt x="1190" y="1632"/>
                  </a:cubicBezTo>
                  <a:cubicBezTo>
                    <a:pt x="1275" y="1632"/>
                    <a:pt x="1360" y="1649"/>
                    <a:pt x="1450" y="1668"/>
                  </a:cubicBezTo>
                  <a:cubicBezTo>
                    <a:pt x="1532" y="1685"/>
                    <a:pt x="1629" y="1704"/>
                    <a:pt x="1730" y="1704"/>
                  </a:cubicBezTo>
                  <a:cubicBezTo>
                    <a:pt x="1921" y="1704"/>
                    <a:pt x="2123" y="1634"/>
                    <a:pt x="2261" y="1347"/>
                  </a:cubicBezTo>
                  <a:cubicBezTo>
                    <a:pt x="2377" y="1106"/>
                    <a:pt x="2349" y="816"/>
                    <a:pt x="2181" y="550"/>
                  </a:cubicBezTo>
                  <a:cubicBezTo>
                    <a:pt x="1967" y="212"/>
                    <a:pt x="1587"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9"/>
            <p:cNvSpPr/>
            <p:nvPr/>
          </p:nvSpPr>
          <p:spPr>
            <a:xfrm>
              <a:off x="4340600" y="2866384"/>
              <a:ext cx="198964" cy="198933"/>
            </a:xfrm>
            <a:custGeom>
              <a:rect b="b" l="l" r="r" t="t"/>
              <a:pathLst>
                <a:path extrusionOk="0" h="6439" w="6440">
                  <a:moveTo>
                    <a:pt x="3219" y="398"/>
                  </a:moveTo>
                  <a:cubicBezTo>
                    <a:pt x="4778" y="398"/>
                    <a:pt x="6043" y="1666"/>
                    <a:pt x="6043" y="3222"/>
                  </a:cubicBezTo>
                  <a:cubicBezTo>
                    <a:pt x="6045" y="4777"/>
                    <a:pt x="4778" y="6044"/>
                    <a:pt x="3219" y="6044"/>
                  </a:cubicBezTo>
                  <a:cubicBezTo>
                    <a:pt x="1662" y="6044"/>
                    <a:pt x="397" y="4777"/>
                    <a:pt x="397" y="3222"/>
                  </a:cubicBezTo>
                  <a:cubicBezTo>
                    <a:pt x="397" y="1663"/>
                    <a:pt x="1664" y="398"/>
                    <a:pt x="3219" y="398"/>
                  </a:cubicBezTo>
                  <a:close/>
                  <a:moveTo>
                    <a:pt x="3219" y="0"/>
                  </a:moveTo>
                  <a:cubicBezTo>
                    <a:pt x="1444" y="0"/>
                    <a:pt x="1" y="1443"/>
                    <a:pt x="1" y="3219"/>
                  </a:cubicBezTo>
                  <a:cubicBezTo>
                    <a:pt x="1" y="4995"/>
                    <a:pt x="1444" y="6439"/>
                    <a:pt x="3219" y="6439"/>
                  </a:cubicBezTo>
                  <a:cubicBezTo>
                    <a:pt x="4995" y="6439"/>
                    <a:pt x="6439" y="4995"/>
                    <a:pt x="6439" y="3219"/>
                  </a:cubicBezTo>
                  <a:cubicBezTo>
                    <a:pt x="6439" y="1443"/>
                    <a:pt x="4996" y="0"/>
                    <a:pt x="3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9"/>
            <p:cNvSpPr/>
            <p:nvPr/>
          </p:nvSpPr>
          <p:spPr>
            <a:xfrm>
              <a:off x="4487784" y="2952550"/>
              <a:ext cx="12265" cy="21750"/>
            </a:xfrm>
            <a:custGeom>
              <a:rect b="b" l="l" r="r" t="t"/>
              <a:pathLst>
                <a:path extrusionOk="0" h="704" w="397">
                  <a:moveTo>
                    <a:pt x="198" y="0"/>
                  </a:moveTo>
                  <a:cubicBezTo>
                    <a:pt x="90" y="0"/>
                    <a:pt x="0" y="87"/>
                    <a:pt x="0" y="198"/>
                  </a:cubicBezTo>
                  <a:lnTo>
                    <a:pt x="0" y="504"/>
                  </a:lnTo>
                  <a:cubicBezTo>
                    <a:pt x="0" y="614"/>
                    <a:pt x="87" y="703"/>
                    <a:pt x="198" y="703"/>
                  </a:cubicBezTo>
                  <a:cubicBezTo>
                    <a:pt x="307" y="703"/>
                    <a:pt x="397" y="615"/>
                    <a:pt x="397" y="504"/>
                  </a:cubicBezTo>
                  <a:lnTo>
                    <a:pt x="397" y="198"/>
                  </a:lnTo>
                  <a:cubicBezTo>
                    <a:pt x="397" y="90"/>
                    <a:pt x="307"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9"/>
            <p:cNvSpPr/>
            <p:nvPr/>
          </p:nvSpPr>
          <p:spPr>
            <a:xfrm>
              <a:off x="4379280" y="2942262"/>
              <a:ext cx="31698" cy="32038"/>
            </a:xfrm>
            <a:custGeom>
              <a:rect b="b" l="l" r="r" t="t"/>
              <a:pathLst>
                <a:path extrusionOk="0" h="1037" w="1026">
                  <a:moveTo>
                    <a:pt x="227" y="0"/>
                  </a:moveTo>
                  <a:cubicBezTo>
                    <a:pt x="160" y="0"/>
                    <a:pt x="94" y="34"/>
                    <a:pt x="58" y="96"/>
                  </a:cubicBezTo>
                  <a:cubicBezTo>
                    <a:pt x="1" y="190"/>
                    <a:pt x="31" y="311"/>
                    <a:pt x="125" y="366"/>
                  </a:cubicBezTo>
                  <a:cubicBezTo>
                    <a:pt x="191" y="407"/>
                    <a:pt x="259" y="434"/>
                    <a:pt x="333" y="453"/>
                  </a:cubicBezTo>
                  <a:cubicBezTo>
                    <a:pt x="321" y="477"/>
                    <a:pt x="315" y="504"/>
                    <a:pt x="315" y="531"/>
                  </a:cubicBezTo>
                  <a:lnTo>
                    <a:pt x="315" y="837"/>
                  </a:lnTo>
                  <a:cubicBezTo>
                    <a:pt x="315" y="947"/>
                    <a:pt x="403" y="1036"/>
                    <a:pt x="514" y="1036"/>
                  </a:cubicBezTo>
                  <a:cubicBezTo>
                    <a:pt x="621" y="1036"/>
                    <a:pt x="711" y="948"/>
                    <a:pt x="711" y="837"/>
                  </a:cubicBezTo>
                  <a:lnTo>
                    <a:pt x="711" y="531"/>
                  </a:lnTo>
                  <a:cubicBezTo>
                    <a:pt x="711" y="504"/>
                    <a:pt x="707" y="477"/>
                    <a:pt x="695" y="453"/>
                  </a:cubicBezTo>
                  <a:cubicBezTo>
                    <a:pt x="768" y="434"/>
                    <a:pt x="837" y="407"/>
                    <a:pt x="903" y="366"/>
                  </a:cubicBezTo>
                  <a:cubicBezTo>
                    <a:pt x="995" y="311"/>
                    <a:pt x="1025" y="190"/>
                    <a:pt x="970" y="96"/>
                  </a:cubicBezTo>
                  <a:cubicBezTo>
                    <a:pt x="932" y="35"/>
                    <a:pt x="866" y="1"/>
                    <a:pt x="799" y="1"/>
                  </a:cubicBezTo>
                  <a:cubicBezTo>
                    <a:pt x="765" y="1"/>
                    <a:pt x="730" y="10"/>
                    <a:pt x="699" y="28"/>
                  </a:cubicBezTo>
                  <a:cubicBezTo>
                    <a:pt x="643" y="62"/>
                    <a:pt x="578" y="79"/>
                    <a:pt x="513" y="79"/>
                  </a:cubicBezTo>
                  <a:cubicBezTo>
                    <a:pt x="448" y="79"/>
                    <a:pt x="384" y="62"/>
                    <a:pt x="328" y="28"/>
                  </a:cubicBezTo>
                  <a:cubicBezTo>
                    <a:pt x="297" y="9"/>
                    <a:pt x="262"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9"/>
            <p:cNvSpPr/>
            <p:nvPr/>
          </p:nvSpPr>
          <p:spPr>
            <a:xfrm>
              <a:off x="4425407" y="2964197"/>
              <a:ext cx="39113" cy="15818"/>
            </a:xfrm>
            <a:custGeom>
              <a:rect b="b" l="l" r="r" t="t"/>
              <a:pathLst>
                <a:path extrusionOk="0" h="512" w="1266">
                  <a:moveTo>
                    <a:pt x="198" y="0"/>
                  </a:moveTo>
                  <a:cubicBezTo>
                    <a:pt x="90" y="0"/>
                    <a:pt x="0" y="88"/>
                    <a:pt x="0" y="199"/>
                  </a:cubicBezTo>
                  <a:cubicBezTo>
                    <a:pt x="0" y="307"/>
                    <a:pt x="89" y="397"/>
                    <a:pt x="198" y="397"/>
                  </a:cubicBezTo>
                  <a:lnTo>
                    <a:pt x="202" y="397"/>
                  </a:lnTo>
                  <a:cubicBezTo>
                    <a:pt x="359" y="397"/>
                    <a:pt x="726" y="397"/>
                    <a:pt x="966" y="497"/>
                  </a:cubicBezTo>
                  <a:cubicBezTo>
                    <a:pt x="990" y="506"/>
                    <a:pt x="1017" y="512"/>
                    <a:pt x="1041" y="512"/>
                  </a:cubicBezTo>
                  <a:cubicBezTo>
                    <a:pt x="1121" y="512"/>
                    <a:pt x="1192" y="464"/>
                    <a:pt x="1225" y="388"/>
                  </a:cubicBezTo>
                  <a:cubicBezTo>
                    <a:pt x="1266" y="284"/>
                    <a:pt x="1218" y="169"/>
                    <a:pt x="1116" y="127"/>
                  </a:cubicBezTo>
                  <a:cubicBezTo>
                    <a:pt x="803" y="0"/>
                    <a:pt x="398"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69"/>
          <p:cNvSpPr txBox="1"/>
          <p:nvPr>
            <p:ph idx="3" type="title"/>
          </p:nvPr>
        </p:nvSpPr>
        <p:spPr>
          <a:xfrm>
            <a:off x="5212439" y="2239634"/>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inclusivity</a:t>
            </a:r>
            <a:endParaRPr/>
          </a:p>
        </p:txBody>
      </p:sp>
      <p:sp>
        <p:nvSpPr>
          <p:cNvPr id="2197" name="Google Shape;2197;p69"/>
          <p:cNvSpPr txBox="1"/>
          <p:nvPr>
            <p:ph idx="4" type="subTitle"/>
          </p:nvPr>
        </p:nvSpPr>
        <p:spPr>
          <a:xfrm>
            <a:off x="4607500" y="2832400"/>
            <a:ext cx="3780600" cy="1503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Galaxies revamped to emphasize friendship &amp; connection and prevent feelings of cliquiness and exclusion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70"/>
          <p:cNvSpPr/>
          <p:nvPr/>
        </p:nvSpPr>
        <p:spPr>
          <a:xfrm>
            <a:off x="3381775" y="535650"/>
            <a:ext cx="2377500" cy="1645800"/>
          </a:xfrm>
          <a:prstGeom prst="roundRect">
            <a:avLst>
              <a:gd fmla="val 5896"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txBox="1"/>
          <p:nvPr>
            <p:ph type="title"/>
          </p:nvPr>
        </p:nvSpPr>
        <p:spPr>
          <a:xfrm>
            <a:off x="1432800" y="2333850"/>
            <a:ext cx="6278400" cy="164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800"/>
              <a:t>Hifi implementation</a:t>
            </a:r>
            <a:endParaRPr sz="3800"/>
          </a:p>
        </p:txBody>
      </p:sp>
      <p:sp>
        <p:nvSpPr>
          <p:cNvPr id="2204" name="Google Shape;2204;p70"/>
          <p:cNvSpPr txBox="1"/>
          <p:nvPr>
            <p:ph idx="2" type="title"/>
          </p:nvPr>
        </p:nvSpPr>
        <p:spPr>
          <a:xfrm>
            <a:off x="3381775" y="535650"/>
            <a:ext cx="2377500" cy="16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05" name="Google Shape;2205;p70"/>
          <p:cNvSpPr/>
          <p:nvPr/>
        </p:nvSpPr>
        <p:spPr>
          <a:xfrm flipH="1">
            <a:off x="8159425" y="270775"/>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0"/>
          <p:cNvSpPr/>
          <p:nvPr/>
        </p:nvSpPr>
        <p:spPr>
          <a:xfrm flipH="1">
            <a:off x="7987975" y="6862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0"/>
          <p:cNvSpPr/>
          <p:nvPr/>
        </p:nvSpPr>
        <p:spPr>
          <a:xfrm flipH="1">
            <a:off x="3580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0"/>
          <p:cNvSpPr/>
          <p:nvPr/>
        </p:nvSpPr>
        <p:spPr>
          <a:xfrm flipH="1">
            <a:off x="554525" y="42096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pic>
        <p:nvPicPr>
          <p:cNvPr id="2213" name="Google Shape;2213;p71"/>
          <p:cNvPicPr preferRelativeResize="0"/>
          <p:nvPr/>
        </p:nvPicPr>
        <p:blipFill>
          <a:blip r:embed="rId3">
            <a:alphaModFix/>
          </a:blip>
          <a:stretch>
            <a:fillRect/>
          </a:stretch>
        </p:blipFill>
        <p:spPr>
          <a:xfrm>
            <a:off x="2569382" y="1909900"/>
            <a:ext cx="896448" cy="926175"/>
          </a:xfrm>
          <a:prstGeom prst="rect">
            <a:avLst/>
          </a:prstGeom>
          <a:noFill/>
          <a:ln>
            <a:noFill/>
          </a:ln>
        </p:spPr>
      </p:pic>
      <p:sp>
        <p:nvSpPr>
          <p:cNvPr id="2214" name="Google Shape;2214;p71"/>
          <p:cNvSpPr txBox="1"/>
          <p:nvPr>
            <p:ph type="title"/>
          </p:nvPr>
        </p:nvSpPr>
        <p:spPr>
          <a:xfrm>
            <a:off x="305790" y="445025"/>
            <a:ext cx="85230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Tools Used</a:t>
            </a:r>
            <a:endParaRPr/>
          </a:p>
        </p:txBody>
      </p:sp>
      <p:sp>
        <p:nvSpPr>
          <p:cNvPr id="2215" name="Google Shape;2215;p71"/>
          <p:cNvSpPr txBox="1"/>
          <p:nvPr>
            <p:ph idx="2" type="title"/>
          </p:nvPr>
        </p:nvSpPr>
        <p:spPr>
          <a:xfrm>
            <a:off x="361900" y="2875313"/>
            <a:ext cx="2105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React Native</a:t>
            </a:r>
            <a:endParaRPr sz="1600"/>
          </a:p>
        </p:txBody>
      </p:sp>
      <p:sp>
        <p:nvSpPr>
          <p:cNvPr id="2216" name="Google Shape;2216;p71"/>
          <p:cNvSpPr txBox="1"/>
          <p:nvPr>
            <p:ph idx="1" type="subTitle"/>
          </p:nvPr>
        </p:nvSpPr>
        <p:spPr>
          <a:xfrm>
            <a:off x="361900" y="3212675"/>
            <a:ext cx="21054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Application</a:t>
            </a:r>
            <a:endParaRPr sz="1600"/>
          </a:p>
          <a:p>
            <a:pPr indent="0" lvl="0" marL="0" rtl="0" algn="ctr">
              <a:spcBef>
                <a:spcPts val="0"/>
              </a:spcBef>
              <a:spcAft>
                <a:spcPts val="0"/>
              </a:spcAft>
              <a:buNone/>
            </a:pPr>
            <a:r>
              <a:rPr lang="en" sz="1600"/>
              <a:t>Framework</a:t>
            </a:r>
            <a:endParaRPr sz="1600"/>
          </a:p>
          <a:p>
            <a:pPr indent="0" lvl="0" marL="0" rtl="0" algn="ctr">
              <a:spcBef>
                <a:spcPts val="0"/>
              </a:spcBef>
              <a:spcAft>
                <a:spcPts val="0"/>
              </a:spcAft>
              <a:buNone/>
            </a:pPr>
            <a:r>
              <a:t/>
            </a:r>
            <a:endParaRPr sz="1600"/>
          </a:p>
        </p:txBody>
      </p:sp>
      <p:sp>
        <p:nvSpPr>
          <p:cNvPr id="2217" name="Google Shape;2217;p71"/>
          <p:cNvSpPr txBox="1"/>
          <p:nvPr>
            <p:ph idx="3" type="title"/>
          </p:nvPr>
        </p:nvSpPr>
        <p:spPr>
          <a:xfrm>
            <a:off x="1935390" y="2875313"/>
            <a:ext cx="2105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Expo</a:t>
            </a:r>
            <a:endParaRPr sz="1600"/>
          </a:p>
        </p:txBody>
      </p:sp>
      <p:sp>
        <p:nvSpPr>
          <p:cNvPr id="2218" name="Google Shape;2218;p71"/>
          <p:cNvSpPr txBox="1"/>
          <p:nvPr>
            <p:ph idx="4" type="subTitle"/>
          </p:nvPr>
        </p:nvSpPr>
        <p:spPr>
          <a:xfrm>
            <a:off x="1964869" y="3212675"/>
            <a:ext cx="21054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Software</a:t>
            </a:r>
            <a:endParaRPr sz="1600"/>
          </a:p>
          <a:p>
            <a:pPr indent="0" lvl="0" marL="0" rtl="0" algn="ctr">
              <a:spcBef>
                <a:spcPts val="0"/>
              </a:spcBef>
              <a:spcAft>
                <a:spcPts val="0"/>
              </a:spcAft>
              <a:buNone/>
            </a:pPr>
            <a:r>
              <a:rPr lang="en" sz="1600"/>
              <a:t>Development Kit</a:t>
            </a:r>
            <a:endParaRPr sz="1600"/>
          </a:p>
        </p:txBody>
      </p:sp>
      <p:sp>
        <p:nvSpPr>
          <p:cNvPr id="2219" name="Google Shape;2219;p71"/>
          <p:cNvSpPr txBox="1"/>
          <p:nvPr>
            <p:ph idx="5" type="title"/>
          </p:nvPr>
        </p:nvSpPr>
        <p:spPr>
          <a:xfrm>
            <a:off x="5082370" y="2875313"/>
            <a:ext cx="2105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figma</a:t>
            </a:r>
            <a:endParaRPr sz="1600"/>
          </a:p>
        </p:txBody>
      </p:sp>
      <p:sp>
        <p:nvSpPr>
          <p:cNvPr id="2220" name="Google Shape;2220;p71"/>
          <p:cNvSpPr txBox="1"/>
          <p:nvPr>
            <p:ph idx="6" type="subTitle"/>
          </p:nvPr>
        </p:nvSpPr>
        <p:spPr>
          <a:xfrm>
            <a:off x="5123319" y="3212675"/>
            <a:ext cx="21054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Design </a:t>
            </a:r>
            <a:endParaRPr sz="1600"/>
          </a:p>
          <a:p>
            <a:pPr indent="0" lvl="0" marL="0" rtl="0" algn="ctr">
              <a:spcBef>
                <a:spcPts val="0"/>
              </a:spcBef>
              <a:spcAft>
                <a:spcPts val="0"/>
              </a:spcAft>
              <a:buNone/>
            </a:pPr>
            <a:r>
              <a:rPr lang="en" sz="1600"/>
              <a:t>Components</a:t>
            </a:r>
            <a:endParaRPr sz="1600"/>
          </a:p>
        </p:txBody>
      </p:sp>
      <p:pic>
        <p:nvPicPr>
          <p:cNvPr id="2221" name="Google Shape;2221;p71"/>
          <p:cNvPicPr preferRelativeResize="0"/>
          <p:nvPr/>
        </p:nvPicPr>
        <p:blipFill>
          <a:blip r:embed="rId4">
            <a:alphaModFix/>
          </a:blip>
          <a:stretch>
            <a:fillRect/>
          </a:stretch>
        </p:blipFill>
        <p:spPr>
          <a:xfrm>
            <a:off x="5798248" y="1982663"/>
            <a:ext cx="755592" cy="780649"/>
          </a:xfrm>
          <a:prstGeom prst="rect">
            <a:avLst/>
          </a:prstGeom>
          <a:noFill/>
          <a:ln>
            <a:noFill/>
          </a:ln>
        </p:spPr>
      </p:pic>
      <p:pic>
        <p:nvPicPr>
          <p:cNvPr id="2222" name="Google Shape;2222;p71"/>
          <p:cNvPicPr preferRelativeResize="0"/>
          <p:nvPr/>
        </p:nvPicPr>
        <p:blipFill>
          <a:blip r:embed="rId5">
            <a:alphaModFix/>
          </a:blip>
          <a:stretch>
            <a:fillRect/>
          </a:stretch>
        </p:blipFill>
        <p:spPr>
          <a:xfrm>
            <a:off x="1025374" y="2025600"/>
            <a:ext cx="755595" cy="694774"/>
          </a:xfrm>
          <a:prstGeom prst="rect">
            <a:avLst/>
          </a:prstGeom>
          <a:noFill/>
          <a:ln>
            <a:noFill/>
          </a:ln>
        </p:spPr>
      </p:pic>
      <p:pic>
        <p:nvPicPr>
          <p:cNvPr id="2223" name="Google Shape;2223;p71"/>
          <p:cNvPicPr preferRelativeResize="0"/>
          <p:nvPr/>
        </p:nvPicPr>
        <p:blipFill>
          <a:blip r:embed="rId6">
            <a:alphaModFix/>
          </a:blip>
          <a:stretch>
            <a:fillRect/>
          </a:stretch>
        </p:blipFill>
        <p:spPr>
          <a:xfrm>
            <a:off x="4254242" y="1982662"/>
            <a:ext cx="755594" cy="780650"/>
          </a:xfrm>
          <a:prstGeom prst="rect">
            <a:avLst/>
          </a:prstGeom>
          <a:noFill/>
          <a:ln>
            <a:noFill/>
          </a:ln>
        </p:spPr>
      </p:pic>
      <p:sp>
        <p:nvSpPr>
          <p:cNvPr id="2224" name="Google Shape;2224;p71"/>
          <p:cNvSpPr txBox="1"/>
          <p:nvPr>
            <p:ph idx="3" type="title"/>
          </p:nvPr>
        </p:nvSpPr>
        <p:spPr>
          <a:xfrm>
            <a:off x="3508880" y="2875313"/>
            <a:ext cx="2105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Supabase</a:t>
            </a:r>
            <a:endParaRPr sz="1600"/>
          </a:p>
        </p:txBody>
      </p:sp>
      <p:sp>
        <p:nvSpPr>
          <p:cNvPr id="2225" name="Google Shape;2225;p71"/>
          <p:cNvSpPr txBox="1"/>
          <p:nvPr>
            <p:ph idx="4" type="subTitle"/>
          </p:nvPr>
        </p:nvSpPr>
        <p:spPr>
          <a:xfrm>
            <a:off x="3579307" y="3212675"/>
            <a:ext cx="21054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Database Management</a:t>
            </a:r>
            <a:endParaRPr sz="1600"/>
          </a:p>
        </p:txBody>
      </p:sp>
      <p:pic>
        <p:nvPicPr>
          <p:cNvPr id="2226" name="Google Shape;2226;p71"/>
          <p:cNvPicPr preferRelativeResize="0"/>
          <p:nvPr/>
        </p:nvPicPr>
        <p:blipFill>
          <a:blip r:embed="rId7">
            <a:alphaModFix/>
          </a:blip>
          <a:stretch>
            <a:fillRect/>
          </a:stretch>
        </p:blipFill>
        <p:spPr>
          <a:xfrm>
            <a:off x="7342253" y="1982663"/>
            <a:ext cx="755592" cy="780649"/>
          </a:xfrm>
          <a:prstGeom prst="rect">
            <a:avLst/>
          </a:prstGeom>
          <a:noFill/>
          <a:ln>
            <a:noFill/>
          </a:ln>
        </p:spPr>
      </p:pic>
      <p:sp>
        <p:nvSpPr>
          <p:cNvPr id="2227" name="Google Shape;2227;p71"/>
          <p:cNvSpPr txBox="1"/>
          <p:nvPr>
            <p:ph idx="5" type="title"/>
          </p:nvPr>
        </p:nvSpPr>
        <p:spPr>
          <a:xfrm>
            <a:off x="6655860" y="2875313"/>
            <a:ext cx="21054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VS Code</a:t>
            </a:r>
            <a:endParaRPr sz="1600"/>
          </a:p>
        </p:txBody>
      </p:sp>
      <p:sp>
        <p:nvSpPr>
          <p:cNvPr id="2228" name="Google Shape;2228;p71"/>
          <p:cNvSpPr txBox="1"/>
          <p:nvPr>
            <p:ph idx="4" type="subTitle"/>
          </p:nvPr>
        </p:nvSpPr>
        <p:spPr>
          <a:xfrm>
            <a:off x="6667306" y="3212675"/>
            <a:ext cx="21054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IDE for</a:t>
            </a:r>
            <a:endParaRPr sz="1600"/>
          </a:p>
          <a:p>
            <a:pPr indent="0" lvl="0" marL="0" rtl="0" algn="ctr">
              <a:spcBef>
                <a:spcPts val="0"/>
              </a:spcBef>
              <a:spcAft>
                <a:spcPts val="0"/>
              </a:spcAft>
              <a:buNone/>
            </a:pPr>
            <a:r>
              <a:rPr lang="en" sz="1600"/>
              <a:t>Coding</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72"/>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Implemented features</a:t>
            </a:r>
            <a:endParaRPr/>
          </a:p>
        </p:txBody>
      </p:sp>
      <p:sp>
        <p:nvSpPr>
          <p:cNvPr id="2234" name="Google Shape;2234;p72"/>
          <p:cNvSpPr txBox="1"/>
          <p:nvPr>
            <p:ph idx="4" type="subTitle"/>
          </p:nvPr>
        </p:nvSpPr>
        <p:spPr>
          <a:xfrm>
            <a:off x="637025" y="1718900"/>
            <a:ext cx="3635700" cy="2042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Homepage screen</a:t>
            </a:r>
            <a:endParaRPr sz="2000"/>
          </a:p>
          <a:p>
            <a:pPr indent="-355600" lvl="0" marL="457200" rtl="0" algn="l">
              <a:spcBef>
                <a:spcPts val="0"/>
              </a:spcBef>
              <a:spcAft>
                <a:spcPts val="0"/>
              </a:spcAft>
              <a:buSzPts val="2000"/>
              <a:buChar char="●"/>
            </a:pPr>
            <a:r>
              <a:rPr lang="en" sz="2000"/>
              <a:t>Other user account screen</a:t>
            </a:r>
            <a:endParaRPr sz="2000"/>
          </a:p>
          <a:p>
            <a:pPr indent="-355600" lvl="0" marL="457200" rtl="0" algn="l">
              <a:spcBef>
                <a:spcPts val="0"/>
              </a:spcBef>
              <a:spcAft>
                <a:spcPts val="0"/>
              </a:spcAft>
              <a:buSzPts val="2000"/>
              <a:buChar char="●"/>
            </a:pPr>
            <a:r>
              <a:rPr lang="en" sz="2000"/>
              <a:t>User &amp; statuses database</a:t>
            </a:r>
            <a:endParaRPr sz="2000"/>
          </a:p>
          <a:p>
            <a:pPr indent="-355600" lvl="0" marL="457200" rtl="0" algn="l">
              <a:spcBef>
                <a:spcPts val="0"/>
              </a:spcBef>
              <a:spcAft>
                <a:spcPts val="0"/>
              </a:spcAft>
              <a:buSzPts val="2000"/>
              <a:buChar char="●"/>
            </a:pPr>
            <a:r>
              <a:rPr lang="en" sz="2000"/>
              <a:t>Loading info from database</a:t>
            </a:r>
            <a:endParaRPr sz="2000"/>
          </a:p>
        </p:txBody>
      </p:sp>
      <p:pic>
        <p:nvPicPr>
          <p:cNvPr id="2235" name="Google Shape;2235;p72"/>
          <p:cNvPicPr preferRelativeResize="0"/>
          <p:nvPr/>
        </p:nvPicPr>
        <p:blipFill>
          <a:blip r:embed="rId3">
            <a:alphaModFix/>
          </a:blip>
          <a:stretch>
            <a:fillRect/>
          </a:stretch>
        </p:blipFill>
        <p:spPr>
          <a:xfrm>
            <a:off x="4587075" y="1882125"/>
            <a:ext cx="4097201" cy="1715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73"/>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Implemented features</a:t>
            </a:r>
            <a:endParaRPr/>
          </a:p>
        </p:txBody>
      </p:sp>
      <p:pic>
        <p:nvPicPr>
          <p:cNvPr id="2241" name="Google Shape;2241;p73"/>
          <p:cNvPicPr preferRelativeResize="0"/>
          <p:nvPr/>
        </p:nvPicPr>
        <p:blipFill>
          <a:blip r:embed="rId3">
            <a:alphaModFix/>
          </a:blip>
          <a:stretch>
            <a:fillRect/>
          </a:stretch>
        </p:blipFill>
        <p:spPr>
          <a:xfrm>
            <a:off x="1600301" y="1453600"/>
            <a:ext cx="2693921" cy="2304125"/>
          </a:xfrm>
          <a:prstGeom prst="rect">
            <a:avLst/>
          </a:prstGeom>
          <a:noFill/>
          <a:ln>
            <a:noFill/>
          </a:ln>
        </p:spPr>
      </p:pic>
      <p:pic>
        <p:nvPicPr>
          <p:cNvPr id="2242" name="Google Shape;2242;p73"/>
          <p:cNvPicPr preferRelativeResize="0"/>
          <p:nvPr/>
        </p:nvPicPr>
        <p:blipFill>
          <a:blip r:embed="rId4">
            <a:alphaModFix/>
          </a:blip>
          <a:stretch>
            <a:fillRect/>
          </a:stretch>
        </p:blipFill>
        <p:spPr>
          <a:xfrm>
            <a:off x="4700724" y="1453598"/>
            <a:ext cx="2693925" cy="29430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38"/>
          <p:cNvSpPr txBox="1"/>
          <p:nvPr>
            <p:ph type="title"/>
          </p:nvPr>
        </p:nvSpPr>
        <p:spPr>
          <a:xfrm>
            <a:off x="305790" y="445025"/>
            <a:ext cx="85230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Solution</a:t>
            </a:r>
            <a:endParaRPr/>
          </a:p>
        </p:txBody>
      </p:sp>
      <p:sp>
        <p:nvSpPr>
          <p:cNvPr id="1790" name="Google Shape;1790;p38"/>
          <p:cNvSpPr txBox="1"/>
          <p:nvPr>
            <p:ph idx="2" type="title"/>
          </p:nvPr>
        </p:nvSpPr>
        <p:spPr>
          <a:xfrm>
            <a:off x="3462175" y="1924475"/>
            <a:ext cx="28281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Planet!</a:t>
            </a:r>
            <a:endParaRPr sz="4000"/>
          </a:p>
        </p:txBody>
      </p:sp>
      <p:sp>
        <p:nvSpPr>
          <p:cNvPr id="1791" name="Google Shape;1791;p38"/>
          <p:cNvSpPr txBox="1"/>
          <p:nvPr>
            <p:ph idx="1" type="subTitle"/>
          </p:nvPr>
        </p:nvSpPr>
        <p:spPr>
          <a:xfrm>
            <a:off x="731050" y="2603125"/>
            <a:ext cx="7672500" cy="13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 tool that allows users:</a:t>
            </a:r>
            <a:endParaRPr sz="1900"/>
          </a:p>
          <a:p>
            <a:pPr indent="-349250" lvl="0" marL="457200" rtl="0" algn="ctr">
              <a:spcBef>
                <a:spcPts val="0"/>
              </a:spcBef>
              <a:spcAft>
                <a:spcPts val="0"/>
              </a:spcAft>
              <a:buSzPts val="1900"/>
              <a:buChar char="-"/>
            </a:pPr>
            <a:r>
              <a:rPr lang="en" sz="1900"/>
              <a:t> </a:t>
            </a:r>
            <a:r>
              <a:rPr b="1" lang="en" sz="1900"/>
              <a:t>update friends on their own mood and status</a:t>
            </a:r>
            <a:r>
              <a:rPr lang="en" sz="1900"/>
              <a:t>,</a:t>
            </a:r>
            <a:endParaRPr sz="1900"/>
          </a:p>
          <a:p>
            <a:pPr indent="-349250" lvl="0" marL="457200" rtl="0" algn="ctr">
              <a:spcBef>
                <a:spcPts val="0"/>
              </a:spcBef>
              <a:spcAft>
                <a:spcPts val="0"/>
              </a:spcAft>
              <a:buSzPts val="1900"/>
              <a:buChar char="-"/>
            </a:pPr>
            <a:r>
              <a:rPr lang="en" sz="1900"/>
              <a:t>easily </a:t>
            </a:r>
            <a:r>
              <a:rPr b="1" lang="en" sz="1900"/>
              <a:t>find out availabilities</a:t>
            </a:r>
            <a:r>
              <a:rPr lang="en" sz="1900"/>
              <a:t> on friends’ schedules, </a:t>
            </a:r>
            <a:endParaRPr sz="1900"/>
          </a:p>
          <a:p>
            <a:pPr indent="-349250" lvl="0" marL="457200" rtl="0" algn="ctr">
              <a:spcBef>
                <a:spcPts val="0"/>
              </a:spcBef>
              <a:spcAft>
                <a:spcPts val="0"/>
              </a:spcAft>
              <a:buSzPts val="1900"/>
              <a:buChar char="-"/>
            </a:pPr>
            <a:r>
              <a:rPr lang="en" sz="1900"/>
              <a:t>quickly </a:t>
            </a:r>
            <a:r>
              <a:rPr b="1" lang="en" sz="1900"/>
              <a:t>propose hangout times.</a:t>
            </a:r>
            <a:endParaRPr sz="1900"/>
          </a:p>
          <a:p>
            <a:pPr indent="0" lvl="0" marL="0" rtl="0" algn="ctr">
              <a:spcBef>
                <a:spcPts val="0"/>
              </a:spcBef>
              <a:spcAft>
                <a:spcPts val="0"/>
              </a:spcAft>
              <a:buNone/>
            </a:pPr>
            <a:r>
              <a:t/>
            </a:r>
            <a:endParaRPr sz="1900"/>
          </a:p>
          <a:p>
            <a:pPr indent="0" lvl="0" marL="0" rtl="0" algn="ctr">
              <a:spcBef>
                <a:spcPts val="0"/>
              </a:spcBef>
              <a:spcAft>
                <a:spcPts val="0"/>
              </a:spcAft>
              <a:buNone/>
            </a:pPr>
            <a:r>
              <a:t/>
            </a:r>
            <a:endParaRPr sz="1900"/>
          </a:p>
        </p:txBody>
      </p:sp>
      <p:pic>
        <p:nvPicPr>
          <p:cNvPr id="1792" name="Google Shape;1792;p38"/>
          <p:cNvPicPr preferRelativeResize="0"/>
          <p:nvPr/>
        </p:nvPicPr>
        <p:blipFill>
          <a:blip r:embed="rId3">
            <a:alphaModFix/>
          </a:blip>
          <a:stretch>
            <a:fillRect/>
          </a:stretch>
        </p:blipFill>
        <p:spPr>
          <a:xfrm>
            <a:off x="2853713" y="1713913"/>
            <a:ext cx="679500" cy="679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74"/>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unImplemented features &amp; plan</a:t>
            </a:r>
            <a:endParaRPr/>
          </a:p>
        </p:txBody>
      </p:sp>
      <p:sp>
        <p:nvSpPr>
          <p:cNvPr id="2248" name="Google Shape;2248;p74"/>
          <p:cNvSpPr txBox="1"/>
          <p:nvPr>
            <p:ph idx="4" type="subTitle"/>
          </p:nvPr>
        </p:nvSpPr>
        <p:spPr>
          <a:xfrm>
            <a:off x="415250" y="1416700"/>
            <a:ext cx="4284600" cy="3105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Onboarding process</a:t>
            </a:r>
            <a:endParaRPr sz="1800"/>
          </a:p>
          <a:p>
            <a:pPr indent="-342900" lvl="0" marL="457200" rtl="0" algn="l">
              <a:spcBef>
                <a:spcPts val="0"/>
              </a:spcBef>
              <a:spcAft>
                <a:spcPts val="0"/>
              </a:spcAft>
              <a:buSzPts val="1800"/>
              <a:buChar char="●"/>
            </a:pPr>
            <a:r>
              <a:rPr lang="en" sz="1800"/>
              <a:t>Adding/removing friends</a:t>
            </a:r>
            <a:endParaRPr sz="1800"/>
          </a:p>
          <a:p>
            <a:pPr indent="-342900" lvl="0" marL="457200" rtl="0" algn="l">
              <a:spcBef>
                <a:spcPts val="0"/>
              </a:spcBef>
              <a:spcAft>
                <a:spcPts val="0"/>
              </a:spcAft>
              <a:buSzPts val="1800"/>
              <a:buChar char="●"/>
            </a:pPr>
            <a:r>
              <a:rPr lang="en" sz="1800"/>
              <a:t>Setting your own account info</a:t>
            </a:r>
            <a:endParaRPr sz="1800"/>
          </a:p>
          <a:p>
            <a:pPr indent="-342900" lvl="0" marL="457200" rtl="0" algn="l">
              <a:spcBef>
                <a:spcPts val="0"/>
              </a:spcBef>
              <a:spcAft>
                <a:spcPts val="0"/>
              </a:spcAft>
              <a:buSzPts val="1800"/>
              <a:buChar char="●"/>
            </a:pPr>
            <a:r>
              <a:rPr lang="en" sz="1800"/>
              <a:t>Posting a photo status</a:t>
            </a:r>
            <a:endParaRPr sz="1800"/>
          </a:p>
          <a:p>
            <a:pPr indent="-342900" lvl="0" marL="457200" rtl="0" algn="l">
              <a:spcBef>
                <a:spcPts val="0"/>
              </a:spcBef>
              <a:spcAft>
                <a:spcPts val="0"/>
              </a:spcAft>
              <a:buSzPts val="1800"/>
              <a:buChar char="●"/>
            </a:pPr>
            <a:r>
              <a:rPr lang="en" sz="1800"/>
              <a:t>Organizing friends into galaxies</a:t>
            </a:r>
            <a:endParaRPr sz="1800"/>
          </a:p>
          <a:p>
            <a:pPr indent="-342900" lvl="0" marL="457200" rtl="0" algn="l">
              <a:spcBef>
                <a:spcPts val="0"/>
              </a:spcBef>
              <a:spcAft>
                <a:spcPts val="0"/>
              </a:spcAft>
              <a:buSzPts val="1800"/>
              <a:buChar char="●"/>
            </a:pPr>
            <a:r>
              <a:rPr lang="en" sz="1800"/>
              <a:t>Scheduling feature (calendar sync)</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i="1" lang="en" sz="1800"/>
              <a:t>Plan: Implement them all during Thanksgiving! So we could take an easy week 10 :)</a:t>
            </a:r>
            <a:endParaRPr i="1" sz="1800"/>
          </a:p>
        </p:txBody>
      </p:sp>
      <p:pic>
        <p:nvPicPr>
          <p:cNvPr id="2249" name="Google Shape;2249;p74"/>
          <p:cNvPicPr preferRelativeResize="0"/>
          <p:nvPr/>
        </p:nvPicPr>
        <p:blipFill>
          <a:blip r:embed="rId3">
            <a:alphaModFix/>
          </a:blip>
          <a:stretch>
            <a:fillRect/>
          </a:stretch>
        </p:blipFill>
        <p:spPr>
          <a:xfrm>
            <a:off x="5069575" y="1258750"/>
            <a:ext cx="3152325" cy="33739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75"/>
          <p:cNvSpPr txBox="1"/>
          <p:nvPr>
            <p:ph type="title"/>
          </p:nvPr>
        </p:nvSpPr>
        <p:spPr>
          <a:xfrm>
            <a:off x="314521" y="445025"/>
            <a:ext cx="3984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Wizard of oz</a:t>
            </a:r>
            <a:endParaRPr/>
          </a:p>
        </p:txBody>
      </p:sp>
      <p:sp>
        <p:nvSpPr>
          <p:cNvPr id="2255" name="Google Shape;2255;p75"/>
          <p:cNvSpPr txBox="1"/>
          <p:nvPr>
            <p:ph idx="4" type="subTitle"/>
          </p:nvPr>
        </p:nvSpPr>
        <p:spPr>
          <a:xfrm>
            <a:off x="717425" y="2036400"/>
            <a:ext cx="3635700" cy="2296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Friends in the Galaxy have been “magically” added</a:t>
            </a:r>
            <a:endParaRPr sz="1800"/>
          </a:p>
          <a:p>
            <a:pPr indent="-342900" lvl="0" marL="457200" rtl="0" algn="l">
              <a:lnSpc>
                <a:spcPct val="115000"/>
              </a:lnSpc>
              <a:spcBef>
                <a:spcPts val="0"/>
              </a:spcBef>
              <a:spcAft>
                <a:spcPts val="0"/>
              </a:spcAft>
              <a:buSzPts val="1800"/>
              <a:buChar char="●"/>
            </a:pPr>
            <a:r>
              <a:rPr lang="en" sz="1800"/>
              <a:t>The Status never expires (we plan to have it expire after 24 hours).</a:t>
            </a:r>
            <a:endParaRPr sz="1800"/>
          </a:p>
        </p:txBody>
      </p:sp>
      <p:sp>
        <p:nvSpPr>
          <p:cNvPr id="2256" name="Google Shape;2256;p75"/>
          <p:cNvSpPr txBox="1"/>
          <p:nvPr>
            <p:ph type="title"/>
          </p:nvPr>
        </p:nvSpPr>
        <p:spPr>
          <a:xfrm>
            <a:off x="4840496" y="445025"/>
            <a:ext cx="39843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Hard-coded </a:t>
            </a:r>
            <a:endParaRPr/>
          </a:p>
        </p:txBody>
      </p:sp>
      <p:sp>
        <p:nvSpPr>
          <p:cNvPr id="2257" name="Google Shape;2257;p75"/>
          <p:cNvSpPr txBox="1"/>
          <p:nvPr>
            <p:ph idx="4" type="subTitle"/>
          </p:nvPr>
        </p:nvSpPr>
        <p:spPr>
          <a:xfrm>
            <a:off x="4786200" y="2036400"/>
            <a:ext cx="3635700" cy="2296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All user profiles (names, statuses, emotions)</a:t>
            </a:r>
            <a:endParaRPr sz="1800"/>
          </a:p>
          <a:p>
            <a:pPr indent="-342900" lvl="0" marL="457200" rtl="0" algn="l">
              <a:lnSpc>
                <a:spcPct val="115000"/>
              </a:lnSpc>
              <a:spcBef>
                <a:spcPts val="0"/>
              </a:spcBef>
              <a:spcAft>
                <a:spcPts val="0"/>
              </a:spcAft>
              <a:buSzPts val="1800"/>
              <a:buChar char="●"/>
            </a:pPr>
            <a:r>
              <a:rPr lang="en" sz="1800"/>
              <a:t>User planet outlooks</a:t>
            </a:r>
            <a:endParaRPr sz="1800"/>
          </a:p>
          <a:p>
            <a:pPr indent="-342900" lvl="0" marL="457200" rtl="0" algn="l">
              <a:lnSpc>
                <a:spcPct val="115000"/>
              </a:lnSpc>
              <a:spcBef>
                <a:spcPts val="0"/>
              </a:spcBef>
              <a:spcAft>
                <a:spcPts val="0"/>
              </a:spcAft>
              <a:buSzPts val="1800"/>
              <a:buChar char="●"/>
            </a:pPr>
            <a:r>
              <a:rPr lang="en" sz="1800"/>
              <a:t>User </a:t>
            </a:r>
            <a:r>
              <a:rPr lang="en" sz="1800"/>
              <a:t>status text &amp; emotions</a:t>
            </a:r>
            <a:endParaRPr sz="1800"/>
          </a:p>
          <a:p>
            <a:pPr indent="-342900" lvl="0" marL="457200" rtl="0" algn="l">
              <a:lnSpc>
                <a:spcPct val="115000"/>
              </a:lnSpc>
              <a:spcBef>
                <a:spcPts val="0"/>
              </a:spcBef>
              <a:spcAft>
                <a:spcPts val="0"/>
              </a:spcAft>
              <a:buSzPts val="1800"/>
              <a:buChar char="●"/>
            </a:pPr>
            <a:r>
              <a:rPr lang="en" sz="1800"/>
              <a:t>Photo statuses </a:t>
            </a:r>
            <a:endParaRPr sz="1800"/>
          </a:p>
        </p:txBody>
      </p:sp>
      <p:pic>
        <p:nvPicPr>
          <p:cNvPr id="2258" name="Google Shape;2258;p75"/>
          <p:cNvPicPr preferRelativeResize="0"/>
          <p:nvPr/>
        </p:nvPicPr>
        <p:blipFill>
          <a:blip r:embed="rId3">
            <a:alphaModFix/>
          </a:blip>
          <a:stretch>
            <a:fillRect/>
          </a:stretch>
        </p:blipFill>
        <p:spPr>
          <a:xfrm>
            <a:off x="6203923" y="1575650"/>
            <a:ext cx="800245" cy="640200"/>
          </a:xfrm>
          <a:prstGeom prst="rect">
            <a:avLst/>
          </a:prstGeom>
          <a:noFill/>
          <a:ln>
            <a:noFill/>
          </a:ln>
        </p:spPr>
      </p:pic>
      <p:pic>
        <p:nvPicPr>
          <p:cNvPr id="2259" name="Google Shape;2259;p75"/>
          <p:cNvPicPr preferRelativeResize="0"/>
          <p:nvPr/>
        </p:nvPicPr>
        <p:blipFill>
          <a:blip r:embed="rId4">
            <a:alphaModFix/>
          </a:blip>
          <a:stretch>
            <a:fillRect/>
          </a:stretch>
        </p:blipFill>
        <p:spPr>
          <a:xfrm>
            <a:off x="2215174" y="1575650"/>
            <a:ext cx="640198" cy="640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76"/>
          <p:cNvSpPr/>
          <p:nvPr/>
        </p:nvSpPr>
        <p:spPr>
          <a:xfrm>
            <a:off x="3381775" y="535650"/>
            <a:ext cx="2377500" cy="1645800"/>
          </a:xfrm>
          <a:prstGeom prst="roundRect">
            <a:avLst>
              <a:gd fmla="val 5896"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6"/>
          <p:cNvSpPr txBox="1"/>
          <p:nvPr>
            <p:ph type="title"/>
          </p:nvPr>
        </p:nvSpPr>
        <p:spPr>
          <a:xfrm>
            <a:off x="1432800" y="2333850"/>
            <a:ext cx="6278400" cy="164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800"/>
              <a:t>Demo: </a:t>
            </a:r>
            <a:endParaRPr sz="3800"/>
          </a:p>
          <a:p>
            <a:pPr indent="0" lvl="0" marL="0" rtl="0" algn="ctr">
              <a:spcBef>
                <a:spcPts val="0"/>
              </a:spcBef>
              <a:spcAft>
                <a:spcPts val="0"/>
              </a:spcAft>
              <a:buNone/>
            </a:pPr>
            <a:r>
              <a:rPr lang="en" sz="3800"/>
              <a:t>VIEW/SET statusES</a:t>
            </a:r>
            <a:endParaRPr sz="3800"/>
          </a:p>
        </p:txBody>
      </p:sp>
      <p:sp>
        <p:nvSpPr>
          <p:cNvPr id="2266" name="Google Shape;2266;p76"/>
          <p:cNvSpPr txBox="1"/>
          <p:nvPr>
            <p:ph idx="2" type="title"/>
          </p:nvPr>
        </p:nvSpPr>
        <p:spPr>
          <a:xfrm>
            <a:off x="3381775" y="535650"/>
            <a:ext cx="2377500" cy="16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67" name="Google Shape;2267;p76"/>
          <p:cNvSpPr/>
          <p:nvPr/>
        </p:nvSpPr>
        <p:spPr>
          <a:xfrm flipH="1">
            <a:off x="8159425" y="270775"/>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6"/>
          <p:cNvSpPr/>
          <p:nvPr/>
        </p:nvSpPr>
        <p:spPr>
          <a:xfrm flipH="1">
            <a:off x="7987975" y="6862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6"/>
          <p:cNvSpPr/>
          <p:nvPr/>
        </p:nvSpPr>
        <p:spPr>
          <a:xfrm flipH="1">
            <a:off x="3580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6"/>
          <p:cNvSpPr/>
          <p:nvPr/>
        </p:nvSpPr>
        <p:spPr>
          <a:xfrm flipH="1">
            <a:off x="554525" y="42096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pic>
        <p:nvPicPr>
          <p:cNvPr id="2275" name="Google Shape;2275;p77" title="demo.mov">
            <a:hlinkClick r:id="rId3"/>
          </p:cNvPr>
          <p:cNvPicPr preferRelativeResize="0"/>
          <p:nvPr/>
        </p:nvPicPr>
        <p:blipFill>
          <a:blip r:embed="rId4">
            <a:alphaModFix/>
          </a:blip>
          <a:stretch>
            <a:fillRect/>
          </a:stretch>
        </p:blipFill>
        <p:spPr>
          <a:xfrm>
            <a:off x="1261400" y="88813"/>
            <a:ext cx="6621175" cy="496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p78"/>
          <p:cNvSpPr txBox="1"/>
          <p:nvPr>
            <p:ph type="title"/>
          </p:nvPr>
        </p:nvSpPr>
        <p:spPr>
          <a:xfrm>
            <a:off x="1822350" y="1224975"/>
            <a:ext cx="5499300" cy="118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Thank you!!</a:t>
            </a:r>
            <a:endParaRPr sz="3000"/>
          </a:p>
        </p:txBody>
      </p:sp>
      <p:grpSp>
        <p:nvGrpSpPr>
          <p:cNvPr id="2281" name="Google Shape;2281;p78"/>
          <p:cNvGrpSpPr/>
          <p:nvPr/>
        </p:nvGrpSpPr>
        <p:grpSpPr>
          <a:xfrm rot="-705904">
            <a:off x="1045530" y="1293036"/>
            <a:ext cx="761728" cy="914430"/>
            <a:chOff x="5377591" y="3496642"/>
            <a:chExt cx="389555" cy="467040"/>
          </a:xfrm>
        </p:grpSpPr>
        <p:sp>
          <p:nvSpPr>
            <p:cNvPr id="2282" name="Google Shape;2282;p78"/>
            <p:cNvSpPr/>
            <p:nvPr/>
          </p:nvSpPr>
          <p:spPr>
            <a:xfrm>
              <a:off x="5377591" y="3496642"/>
              <a:ext cx="389555" cy="467040"/>
            </a:xfrm>
            <a:custGeom>
              <a:rect b="b" l="l" r="r" t="t"/>
              <a:pathLst>
                <a:path extrusionOk="0" h="15117" w="12609">
                  <a:moveTo>
                    <a:pt x="6304" y="0"/>
                  </a:moveTo>
                  <a:cubicBezTo>
                    <a:pt x="5810" y="0"/>
                    <a:pt x="5317" y="156"/>
                    <a:pt x="4904" y="467"/>
                  </a:cubicBezTo>
                  <a:cubicBezTo>
                    <a:pt x="4903" y="467"/>
                    <a:pt x="4903" y="470"/>
                    <a:pt x="4900" y="471"/>
                  </a:cubicBezTo>
                  <a:cubicBezTo>
                    <a:pt x="4847" y="511"/>
                    <a:pt x="4784" y="532"/>
                    <a:pt x="4719" y="532"/>
                  </a:cubicBezTo>
                  <a:cubicBezTo>
                    <a:pt x="4705" y="532"/>
                    <a:pt x="4692" y="531"/>
                    <a:pt x="4679" y="529"/>
                  </a:cubicBezTo>
                  <a:cubicBezTo>
                    <a:pt x="4582" y="517"/>
                    <a:pt x="4486" y="511"/>
                    <a:pt x="4390" y="511"/>
                  </a:cubicBezTo>
                  <a:cubicBezTo>
                    <a:pt x="3468" y="511"/>
                    <a:pt x="2616" y="1068"/>
                    <a:pt x="2250" y="1931"/>
                  </a:cubicBezTo>
                  <a:cubicBezTo>
                    <a:pt x="2218" y="2006"/>
                    <a:pt x="2162" y="2062"/>
                    <a:pt x="2087" y="2094"/>
                  </a:cubicBezTo>
                  <a:cubicBezTo>
                    <a:pt x="1134" y="2496"/>
                    <a:pt x="557" y="3494"/>
                    <a:pt x="685" y="4523"/>
                  </a:cubicBezTo>
                  <a:cubicBezTo>
                    <a:pt x="694" y="4602"/>
                    <a:pt x="673" y="4680"/>
                    <a:pt x="626" y="4744"/>
                  </a:cubicBezTo>
                  <a:cubicBezTo>
                    <a:pt x="623" y="4747"/>
                    <a:pt x="621" y="4749"/>
                    <a:pt x="621" y="4750"/>
                  </a:cubicBezTo>
                  <a:cubicBezTo>
                    <a:pt x="0" y="5574"/>
                    <a:pt x="0" y="6724"/>
                    <a:pt x="623" y="7547"/>
                  </a:cubicBezTo>
                  <a:cubicBezTo>
                    <a:pt x="626" y="7548"/>
                    <a:pt x="626" y="7551"/>
                    <a:pt x="627" y="7551"/>
                  </a:cubicBezTo>
                  <a:cubicBezTo>
                    <a:pt x="675" y="7614"/>
                    <a:pt x="696" y="7693"/>
                    <a:pt x="685" y="7773"/>
                  </a:cubicBezTo>
                  <a:cubicBezTo>
                    <a:pt x="558" y="8802"/>
                    <a:pt x="1134" y="9799"/>
                    <a:pt x="2090" y="10202"/>
                  </a:cubicBezTo>
                  <a:cubicBezTo>
                    <a:pt x="2124" y="10217"/>
                    <a:pt x="2157" y="10237"/>
                    <a:pt x="2182" y="10263"/>
                  </a:cubicBezTo>
                  <a:lnTo>
                    <a:pt x="2182" y="13731"/>
                  </a:lnTo>
                  <a:cubicBezTo>
                    <a:pt x="2182" y="14208"/>
                    <a:pt x="2423" y="14645"/>
                    <a:pt x="2826" y="14902"/>
                  </a:cubicBezTo>
                  <a:cubicBezTo>
                    <a:pt x="3051" y="15046"/>
                    <a:pt x="3307" y="15116"/>
                    <a:pt x="3564" y="15116"/>
                  </a:cubicBezTo>
                  <a:cubicBezTo>
                    <a:pt x="3766" y="15116"/>
                    <a:pt x="3968" y="15071"/>
                    <a:pt x="4157" y="14982"/>
                  </a:cubicBezTo>
                  <a:lnTo>
                    <a:pt x="6304" y="13964"/>
                  </a:lnTo>
                  <a:lnTo>
                    <a:pt x="8452" y="14982"/>
                  </a:lnTo>
                  <a:cubicBezTo>
                    <a:pt x="8642" y="15072"/>
                    <a:pt x="8845" y="15116"/>
                    <a:pt x="9046" y="15116"/>
                  </a:cubicBezTo>
                  <a:cubicBezTo>
                    <a:pt x="9304" y="15116"/>
                    <a:pt x="9560" y="15043"/>
                    <a:pt x="9786" y="14899"/>
                  </a:cubicBezTo>
                  <a:cubicBezTo>
                    <a:pt x="10190" y="14645"/>
                    <a:pt x="10429" y="14208"/>
                    <a:pt x="10429" y="13731"/>
                  </a:cubicBezTo>
                  <a:lnTo>
                    <a:pt x="10429" y="12678"/>
                  </a:lnTo>
                  <a:cubicBezTo>
                    <a:pt x="10429" y="12539"/>
                    <a:pt x="10401" y="12405"/>
                    <a:pt x="10349" y="12282"/>
                  </a:cubicBezTo>
                  <a:cubicBezTo>
                    <a:pt x="10401" y="12161"/>
                    <a:pt x="10429" y="12028"/>
                    <a:pt x="10429" y="11886"/>
                  </a:cubicBezTo>
                  <a:lnTo>
                    <a:pt x="10429" y="10261"/>
                  </a:lnTo>
                  <a:cubicBezTo>
                    <a:pt x="10455" y="10236"/>
                    <a:pt x="10486" y="10215"/>
                    <a:pt x="10522" y="10200"/>
                  </a:cubicBezTo>
                  <a:cubicBezTo>
                    <a:pt x="11476" y="9798"/>
                    <a:pt x="12054" y="8800"/>
                    <a:pt x="11925" y="7771"/>
                  </a:cubicBezTo>
                  <a:cubicBezTo>
                    <a:pt x="11914" y="7690"/>
                    <a:pt x="11935" y="7613"/>
                    <a:pt x="11985" y="7548"/>
                  </a:cubicBezTo>
                  <a:cubicBezTo>
                    <a:pt x="11986" y="7545"/>
                    <a:pt x="11989" y="7541"/>
                    <a:pt x="11992" y="7538"/>
                  </a:cubicBezTo>
                  <a:cubicBezTo>
                    <a:pt x="12608" y="6714"/>
                    <a:pt x="12607" y="5567"/>
                    <a:pt x="11986" y="4747"/>
                  </a:cubicBezTo>
                  <a:lnTo>
                    <a:pt x="11983" y="4747"/>
                  </a:lnTo>
                  <a:cubicBezTo>
                    <a:pt x="11932" y="4681"/>
                    <a:pt x="11911" y="4602"/>
                    <a:pt x="11923" y="4523"/>
                  </a:cubicBezTo>
                  <a:cubicBezTo>
                    <a:pt x="12052" y="3494"/>
                    <a:pt x="11475" y="2496"/>
                    <a:pt x="10520" y="2094"/>
                  </a:cubicBezTo>
                  <a:cubicBezTo>
                    <a:pt x="10446" y="2062"/>
                    <a:pt x="10390" y="2006"/>
                    <a:pt x="10357" y="1931"/>
                  </a:cubicBezTo>
                  <a:cubicBezTo>
                    <a:pt x="9993" y="1068"/>
                    <a:pt x="9140" y="511"/>
                    <a:pt x="8217" y="511"/>
                  </a:cubicBezTo>
                  <a:cubicBezTo>
                    <a:pt x="8121" y="511"/>
                    <a:pt x="8025" y="517"/>
                    <a:pt x="7929" y="529"/>
                  </a:cubicBezTo>
                  <a:cubicBezTo>
                    <a:pt x="7917" y="531"/>
                    <a:pt x="7905" y="532"/>
                    <a:pt x="7893" y="532"/>
                  </a:cubicBezTo>
                  <a:cubicBezTo>
                    <a:pt x="7827" y="532"/>
                    <a:pt x="7763" y="510"/>
                    <a:pt x="7707" y="470"/>
                  </a:cubicBezTo>
                  <a:lnTo>
                    <a:pt x="7704" y="467"/>
                  </a:lnTo>
                  <a:cubicBezTo>
                    <a:pt x="7292" y="156"/>
                    <a:pt x="6798" y="0"/>
                    <a:pt x="6304"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8"/>
            <p:cNvSpPr/>
            <p:nvPr/>
          </p:nvSpPr>
          <p:spPr>
            <a:xfrm>
              <a:off x="5476022" y="3749023"/>
              <a:ext cx="192599" cy="183578"/>
            </a:xfrm>
            <a:custGeom>
              <a:rect b="b" l="l" r="r" t="t"/>
              <a:pathLst>
                <a:path extrusionOk="0" h="5942" w="6234">
                  <a:moveTo>
                    <a:pt x="0" y="0"/>
                  </a:moveTo>
                  <a:lnTo>
                    <a:pt x="0" y="5564"/>
                  </a:lnTo>
                  <a:cubicBezTo>
                    <a:pt x="0" y="5782"/>
                    <a:pt x="179" y="5941"/>
                    <a:pt x="377" y="5941"/>
                  </a:cubicBezTo>
                  <a:cubicBezTo>
                    <a:pt x="430" y="5941"/>
                    <a:pt x="484" y="5930"/>
                    <a:pt x="537" y="5905"/>
                  </a:cubicBezTo>
                  <a:lnTo>
                    <a:pt x="3117" y="4684"/>
                  </a:lnTo>
                  <a:lnTo>
                    <a:pt x="5697" y="5905"/>
                  </a:lnTo>
                  <a:cubicBezTo>
                    <a:pt x="5749" y="5930"/>
                    <a:pt x="5804" y="5941"/>
                    <a:pt x="5857" y="5941"/>
                  </a:cubicBezTo>
                  <a:cubicBezTo>
                    <a:pt x="6054" y="5941"/>
                    <a:pt x="6234" y="5782"/>
                    <a:pt x="6234" y="5564"/>
                  </a:cubicBezTo>
                  <a:lnTo>
                    <a:pt x="6234" y="0"/>
                  </a:ln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8"/>
            <p:cNvSpPr/>
            <p:nvPr/>
          </p:nvSpPr>
          <p:spPr>
            <a:xfrm>
              <a:off x="5476022" y="3748961"/>
              <a:ext cx="192661" cy="121016"/>
            </a:xfrm>
            <a:custGeom>
              <a:rect b="b" l="l" r="r" t="t"/>
              <a:pathLst>
                <a:path extrusionOk="0" h="3917" w="6236">
                  <a:moveTo>
                    <a:pt x="5" y="1"/>
                  </a:moveTo>
                  <a:lnTo>
                    <a:pt x="5" y="3028"/>
                  </a:lnTo>
                  <a:lnTo>
                    <a:pt x="0" y="3028"/>
                  </a:lnTo>
                  <a:cubicBezTo>
                    <a:pt x="347" y="3267"/>
                    <a:pt x="761" y="3403"/>
                    <a:pt x="1202" y="3403"/>
                  </a:cubicBezTo>
                  <a:cubicBezTo>
                    <a:pt x="1289" y="3403"/>
                    <a:pt x="1376" y="3397"/>
                    <a:pt x="1464" y="3387"/>
                  </a:cubicBezTo>
                  <a:cubicBezTo>
                    <a:pt x="1485" y="3385"/>
                    <a:pt x="1508" y="3382"/>
                    <a:pt x="1530" y="3382"/>
                  </a:cubicBezTo>
                  <a:cubicBezTo>
                    <a:pt x="1642" y="3382"/>
                    <a:pt x="1754" y="3419"/>
                    <a:pt x="1844" y="3487"/>
                  </a:cubicBezTo>
                  <a:lnTo>
                    <a:pt x="1847" y="3490"/>
                  </a:lnTo>
                  <a:cubicBezTo>
                    <a:pt x="2217" y="3768"/>
                    <a:pt x="2655" y="3916"/>
                    <a:pt x="3117" y="3916"/>
                  </a:cubicBezTo>
                  <a:cubicBezTo>
                    <a:pt x="3579" y="3916"/>
                    <a:pt x="4019" y="3768"/>
                    <a:pt x="4387" y="3490"/>
                  </a:cubicBezTo>
                  <a:lnTo>
                    <a:pt x="4388" y="3487"/>
                  </a:lnTo>
                  <a:cubicBezTo>
                    <a:pt x="4478" y="3419"/>
                    <a:pt x="4590" y="3381"/>
                    <a:pt x="4704" y="3381"/>
                  </a:cubicBezTo>
                  <a:cubicBezTo>
                    <a:pt x="4726" y="3381"/>
                    <a:pt x="4747" y="3382"/>
                    <a:pt x="4770" y="3385"/>
                  </a:cubicBezTo>
                  <a:lnTo>
                    <a:pt x="4774" y="3385"/>
                  </a:lnTo>
                  <a:cubicBezTo>
                    <a:pt x="4859" y="3396"/>
                    <a:pt x="4948" y="3402"/>
                    <a:pt x="5033" y="3402"/>
                  </a:cubicBezTo>
                  <a:cubicBezTo>
                    <a:pt x="5472" y="3402"/>
                    <a:pt x="5890" y="3265"/>
                    <a:pt x="6235" y="3026"/>
                  </a:cubicBezTo>
                  <a:lnTo>
                    <a:pt x="6235"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8"/>
            <p:cNvSpPr/>
            <p:nvPr/>
          </p:nvSpPr>
          <p:spPr>
            <a:xfrm>
              <a:off x="5410432" y="3527660"/>
              <a:ext cx="323532" cy="317940"/>
            </a:xfrm>
            <a:custGeom>
              <a:rect b="b" l="l" r="r" t="t"/>
              <a:pathLst>
                <a:path extrusionOk="0" h="10291" w="10472">
                  <a:moveTo>
                    <a:pt x="5236" y="0"/>
                  </a:moveTo>
                  <a:cubicBezTo>
                    <a:pt x="4957" y="0"/>
                    <a:pt x="4678" y="89"/>
                    <a:pt x="4443" y="267"/>
                  </a:cubicBezTo>
                  <a:lnTo>
                    <a:pt x="4441" y="269"/>
                  </a:lnTo>
                  <a:cubicBezTo>
                    <a:pt x="4212" y="441"/>
                    <a:pt x="3933" y="534"/>
                    <a:pt x="3647" y="534"/>
                  </a:cubicBezTo>
                  <a:cubicBezTo>
                    <a:pt x="3593" y="534"/>
                    <a:pt x="3539" y="531"/>
                    <a:pt x="3486" y="525"/>
                  </a:cubicBezTo>
                  <a:lnTo>
                    <a:pt x="3484" y="525"/>
                  </a:lnTo>
                  <a:cubicBezTo>
                    <a:pt x="3429" y="518"/>
                    <a:pt x="3375" y="514"/>
                    <a:pt x="3321" y="514"/>
                  </a:cubicBezTo>
                  <a:cubicBezTo>
                    <a:pt x="2798" y="514"/>
                    <a:pt x="2317" y="828"/>
                    <a:pt x="2110" y="1319"/>
                  </a:cubicBezTo>
                  <a:cubicBezTo>
                    <a:pt x="1978" y="1636"/>
                    <a:pt x="1725" y="1887"/>
                    <a:pt x="1410" y="2020"/>
                  </a:cubicBezTo>
                  <a:cubicBezTo>
                    <a:pt x="867" y="2249"/>
                    <a:pt x="542" y="2810"/>
                    <a:pt x="614" y="3395"/>
                  </a:cubicBezTo>
                  <a:lnTo>
                    <a:pt x="614" y="3396"/>
                  </a:lnTo>
                  <a:cubicBezTo>
                    <a:pt x="657" y="3737"/>
                    <a:pt x="566" y="4080"/>
                    <a:pt x="358" y="4352"/>
                  </a:cubicBezTo>
                  <a:lnTo>
                    <a:pt x="357" y="4353"/>
                  </a:lnTo>
                  <a:cubicBezTo>
                    <a:pt x="1" y="4823"/>
                    <a:pt x="1" y="5471"/>
                    <a:pt x="357" y="5939"/>
                  </a:cubicBezTo>
                  <a:lnTo>
                    <a:pt x="358" y="5942"/>
                  </a:lnTo>
                  <a:cubicBezTo>
                    <a:pt x="565" y="6214"/>
                    <a:pt x="656" y="6556"/>
                    <a:pt x="614" y="6896"/>
                  </a:cubicBezTo>
                  <a:lnTo>
                    <a:pt x="614" y="6899"/>
                  </a:lnTo>
                  <a:cubicBezTo>
                    <a:pt x="542" y="7482"/>
                    <a:pt x="867" y="8044"/>
                    <a:pt x="1410" y="8272"/>
                  </a:cubicBezTo>
                  <a:cubicBezTo>
                    <a:pt x="1725" y="8405"/>
                    <a:pt x="1978" y="8658"/>
                    <a:pt x="2110" y="8973"/>
                  </a:cubicBezTo>
                  <a:cubicBezTo>
                    <a:pt x="2317" y="9465"/>
                    <a:pt x="2797" y="9778"/>
                    <a:pt x="3320" y="9778"/>
                  </a:cubicBezTo>
                  <a:cubicBezTo>
                    <a:pt x="3374" y="9778"/>
                    <a:pt x="3429" y="9774"/>
                    <a:pt x="3484" y="9767"/>
                  </a:cubicBezTo>
                  <a:lnTo>
                    <a:pt x="3486" y="9767"/>
                  </a:lnTo>
                  <a:cubicBezTo>
                    <a:pt x="3540" y="9761"/>
                    <a:pt x="3594" y="9757"/>
                    <a:pt x="3648" y="9757"/>
                  </a:cubicBezTo>
                  <a:cubicBezTo>
                    <a:pt x="3934" y="9757"/>
                    <a:pt x="4212" y="9850"/>
                    <a:pt x="4441" y="10025"/>
                  </a:cubicBezTo>
                  <a:lnTo>
                    <a:pt x="4443" y="10026"/>
                  </a:lnTo>
                  <a:cubicBezTo>
                    <a:pt x="4678" y="10203"/>
                    <a:pt x="4957" y="10291"/>
                    <a:pt x="5236" y="10291"/>
                  </a:cubicBezTo>
                  <a:cubicBezTo>
                    <a:pt x="5515" y="10291"/>
                    <a:pt x="5794" y="10203"/>
                    <a:pt x="6028" y="10026"/>
                  </a:cubicBezTo>
                  <a:lnTo>
                    <a:pt x="6031" y="10025"/>
                  </a:lnTo>
                  <a:cubicBezTo>
                    <a:pt x="6261" y="9850"/>
                    <a:pt x="6541" y="9758"/>
                    <a:pt x="6828" y="9758"/>
                  </a:cubicBezTo>
                  <a:cubicBezTo>
                    <a:pt x="6880" y="9758"/>
                    <a:pt x="6933" y="9761"/>
                    <a:pt x="6985" y="9767"/>
                  </a:cubicBezTo>
                  <a:lnTo>
                    <a:pt x="6988" y="9767"/>
                  </a:lnTo>
                  <a:cubicBezTo>
                    <a:pt x="7043" y="9774"/>
                    <a:pt x="7098" y="9778"/>
                    <a:pt x="7152" y="9778"/>
                  </a:cubicBezTo>
                  <a:cubicBezTo>
                    <a:pt x="7674" y="9778"/>
                    <a:pt x="8155" y="9465"/>
                    <a:pt x="8361" y="8973"/>
                  </a:cubicBezTo>
                  <a:cubicBezTo>
                    <a:pt x="8494" y="8658"/>
                    <a:pt x="8747" y="8405"/>
                    <a:pt x="9063" y="8272"/>
                  </a:cubicBezTo>
                  <a:cubicBezTo>
                    <a:pt x="9606" y="8044"/>
                    <a:pt x="9930" y="7484"/>
                    <a:pt x="9857" y="6899"/>
                  </a:cubicBezTo>
                  <a:lnTo>
                    <a:pt x="9857" y="6896"/>
                  </a:lnTo>
                  <a:cubicBezTo>
                    <a:pt x="9815" y="6556"/>
                    <a:pt x="9906" y="6214"/>
                    <a:pt x="10114" y="5942"/>
                  </a:cubicBezTo>
                  <a:lnTo>
                    <a:pt x="10116" y="5939"/>
                  </a:lnTo>
                  <a:cubicBezTo>
                    <a:pt x="10472" y="5471"/>
                    <a:pt x="10472" y="4823"/>
                    <a:pt x="10116" y="4353"/>
                  </a:cubicBezTo>
                  <a:lnTo>
                    <a:pt x="10114" y="4352"/>
                  </a:lnTo>
                  <a:cubicBezTo>
                    <a:pt x="9908" y="4080"/>
                    <a:pt x="9816" y="3737"/>
                    <a:pt x="9857" y="3396"/>
                  </a:cubicBezTo>
                  <a:lnTo>
                    <a:pt x="9857" y="3395"/>
                  </a:lnTo>
                  <a:cubicBezTo>
                    <a:pt x="9930" y="2811"/>
                    <a:pt x="9606" y="2249"/>
                    <a:pt x="9063" y="2020"/>
                  </a:cubicBezTo>
                  <a:cubicBezTo>
                    <a:pt x="8747" y="1887"/>
                    <a:pt x="8494" y="1636"/>
                    <a:pt x="8361" y="1319"/>
                  </a:cubicBezTo>
                  <a:cubicBezTo>
                    <a:pt x="8155" y="828"/>
                    <a:pt x="7675" y="514"/>
                    <a:pt x="7152" y="514"/>
                  </a:cubicBezTo>
                  <a:cubicBezTo>
                    <a:pt x="7098" y="514"/>
                    <a:pt x="7043" y="518"/>
                    <a:pt x="6988" y="525"/>
                  </a:cubicBezTo>
                  <a:lnTo>
                    <a:pt x="6985" y="525"/>
                  </a:lnTo>
                  <a:cubicBezTo>
                    <a:pt x="6930" y="532"/>
                    <a:pt x="6875" y="535"/>
                    <a:pt x="6819" y="535"/>
                  </a:cubicBezTo>
                  <a:cubicBezTo>
                    <a:pt x="6536" y="535"/>
                    <a:pt x="6259" y="443"/>
                    <a:pt x="6031" y="269"/>
                  </a:cubicBezTo>
                  <a:lnTo>
                    <a:pt x="6028" y="267"/>
                  </a:lnTo>
                  <a:cubicBezTo>
                    <a:pt x="5794" y="89"/>
                    <a:pt x="5515" y="0"/>
                    <a:pt x="5236"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5461965" y="3576320"/>
              <a:ext cx="220652" cy="220683"/>
            </a:xfrm>
            <a:custGeom>
              <a:rect b="b" l="l" r="r" t="t"/>
              <a:pathLst>
                <a:path extrusionOk="0" h="7143" w="7142">
                  <a:moveTo>
                    <a:pt x="3572" y="1"/>
                  </a:moveTo>
                  <a:cubicBezTo>
                    <a:pt x="1599" y="1"/>
                    <a:pt x="0" y="1600"/>
                    <a:pt x="0" y="3571"/>
                  </a:cubicBezTo>
                  <a:cubicBezTo>
                    <a:pt x="0" y="5544"/>
                    <a:pt x="1599" y="7142"/>
                    <a:pt x="3572" y="7142"/>
                  </a:cubicBezTo>
                  <a:cubicBezTo>
                    <a:pt x="5545" y="7142"/>
                    <a:pt x="7142" y="5544"/>
                    <a:pt x="7142" y="3571"/>
                  </a:cubicBezTo>
                  <a:cubicBezTo>
                    <a:pt x="7142" y="1600"/>
                    <a:pt x="5543" y="1"/>
                    <a:pt x="3572" y="1"/>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8"/>
            <p:cNvSpPr/>
            <p:nvPr/>
          </p:nvSpPr>
          <p:spPr>
            <a:xfrm>
              <a:off x="5461996" y="3600912"/>
              <a:ext cx="196060" cy="196091"/>
            </a:xfrm>
            <a:custGeom>
              <a:rect b="b" l="l" r="r" t="t"/>
              <a:pathLst>
                <a:path extrusionOk="0" h="6347" w="6346">
                  <a:moveTo>
                    <a:pt x="1324" y="1"/>
                  </a:moveTo>
                  <a:lnTo>
                    <a:pt x="1324" y="1"/>
                  </a:lnTo>
                  <a:cubicBezTo>
                    <a:pt x="517" y="656"/>
                    <a:pt x="1" y="1656"/>
                    <a:pt x="1" y="2775"/>
                  </a:cubicBezTo>
                  <a:cubicBezTo>
                    <a:pt x="1" y="4748"/>
                    <a:pt x="1598" y="6346"/>
                    <a:pt x="3571" y="6346"/>
                  </a:cubicBezTo>
                  <a:cubicBezTo>
                    <a:pt x="4691" y="6346"/>
                    <a:pt x="5692" y="5830"/>
                    <a:pt x="6345" y="5023"/>
                  </a:cubicBezTo>
                  <a:lnTo>
                    <a:pt x="6345" y="5023"/>
                  </a:lnTo>
                  <a:cubicBezTo>
                    <a:pt x="5732" y="5519"/>
                    <a:pt x="4948" y="5819"/>
                    <a:pt x="4099" y="5819"/>
                  </a:cubicBezTo>
                  <a:cubicBezTo>
                    <a:pt x="2126" y="5819"/>
                    <a:pt x="527" y="4221"/>
                    <a:pt x="527" y="2249"/>
                  </a:cubicBezTo>
                  <a:cubicBezTo>
                    <a:pt x="527" y="1396"/>
                    <a:pt x="826" y="614"/>
                    <a:pt x="1324"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
            <p:cNvSpPr/>
            <p:nvPr/>
          </p:nvSpPr>
          <p:spPr>
            <a:xfrm>
              <a:off x="5455848" y="3570141"/>
              <a:ext cx="232917" cy="232856"/>
            </a:xfrm>
            <a:custGeom>
              <a:rect b="b" l="l" r="r" t="t"/>
              <a:pathLst>
                <a:path extrusionOk="0" h="7537" w="7539">
                  <a:moveTo>
                    <a:pt x="3770" y="1"/>
                  </a:moveTo>
                  <a:cubicBezTo>
                    <a:pt x="2961" y="1"/>
                    <a:pt x="2188" y="253"/>
                    <a:pt x="1538" y="732"/>
                  </a:cubicBezTo>
                  <a:cubicBezTo>
                    <a:pt x="1450" y="798"/>
                    <a:pt x="1431" y="920"/>
                    <a:pt x="1495" y="1009"/>
                  </a:cubicBezTo>
                  <a:cubicBezTo>
                    <a:pt x="1534" y="1061"/>
                    <a:pt x="1593" y="1089"/>
                    <a:pt x="1653" y="1089"/>
                  </a:cubicBezTo>
                  <a:cubicBezTo>
                    <a:pt x="1694" y="1089"/>
                    <a:pt x="1736" y="1076"/>
                    <a:pt x="1772" y="1049"/>
                  </a:cubicBezTo>
                  <a:cubicBezTo>
                    <a:pt x="2354" y="621"/>
                    <a:pt x="3045" y="395"/>
                    <a:pt x="3768" y="395"/>
                  </a:cubicBezTo>
                  <a:cubicBezTo>
                    <a:pt x="5627" y="395"/>
                    <a:pt x="7141" y="1907"/>
                    <a:pt x="7141" y="3768"/>
                  </a:cubicBezTo>
                  <a:cubicBezTo>
                    <a:pt x="7141" y="5629"/>
                    <a:pt x="5627" y="7141"/>
                    <a:pt x="3768" y="7141"/>
                  </a:cubicBezTo>
                  <a:cubicBezTo>
                    <a:pt x="1908" y="7141"/>
                    <a:pt x="396" y="5629"/>
                    <a:pt x="396" y="3768"/>
                  </a:cubicBezTo>
                  <a:cubicBezTo>
                    <a:pt x="396" y="2954"/>
                    <a:pt x="689" y="2169"/>
                    <a:pt x="1221" y="1556"/>
                  </a:cubicBezTo>
                  <a:cubicBezTo>
                    <a:pt x="1293" y="1474"/>
                    <a:pt x="1286" y="1348"/>
                    <a:pt x="1203" y="1278"/>
                  </a:cubicBezTo>
                  <a:cubicBezTo>
                    <a:pt x="1166" y="1245"/>
                    <a:pt x="1119" y="1229"/>
                    <a:pt x="1072" y="1229"/>
                  </a:cubicBezTo>
                  <a:cubicBezTo>
                    <a:pt x="1018" y="1229"/>
                    <a:pt x="963" y="1251"/>
                    <a:pt x="925" y="1296"/>
                  </a:cubicBezTo>
                  <a:cubicBezTo>
                    <a:pt x="330" y="1981"/>
                    <a:pt x="1" y="2859"/>
                    <a:pt x="1" y="3768"/>
                  </a:cubicBezTo>
                  <a:cubicBezTo>
                    <a:pt x="1" y="5847"/>
                    <a:pt x="1691" y="7537"/>
                    <a:pt x="3770" y="7537"/>
                  </a:cubicBezTo>
                  <a:cubicBezTo>
                    <a:pt x="5849" y="7537"/>
                    <a:pt x="7539" y="5847"/>
                    <a:pt x="7539" y="3768"/>
                  </a:cubicBezTo>
                  <a:cubicBezTo>
                    <a:pt x="7539" y="1692"/>
                    <a:pt x="5847" y="1"/>
                    <a:pt x="3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5503210" y="3670859"/>
              <a:ext cx="12296" cy="24345"/>
            </a:xfrm>
            <a:custGeom>
              <a:rect b="b" l="l" r="r" t="t"/>
              <a:pathLst>
                <a:path extrusionOk="0" h="788" w="398">
                  <a:moveTo>
                    <a:pt x="198" y="1"/>
                  </a:moveTo>
                  <a:cubicBezTo>
                    <a:pt x="91" y="1"/>
                    <a:pt x="1" y="89"/>
                    <a:pt x="1" y="200"/>
                  </a:cubicBezTo>
                  <a:lnTo>
                    <a:pt x="1" y="590"/>
                  </a:lnTo>
                  <a:cubicBezTo>
                    <a:pt x="1" y="698"/>
                    <a:pt x="89" y="788"/>
                    <a:pt x="198" y="788"/>
                  </a:cubicBezTo>
                  <a:cubicBezTo>
                    <a:pt x="308" y="786"/>
                    <a:pt x="397" y="698"/>
                    <a:pt x="397" y="590"/>
                  </a:cubicBezTo>
                  <a:lnTo>
                    <a:pt x="397" y="200"/>
                  </a:lnTo>
                  <a:cubicBezTo>
                    <a:pt x="397" y="91"/>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5629076" y="3670859"/>
              <a:ext cx="12296" cy="24345"/>
            </a:xfrm>
            <a:custGeom>
              <a:rect b="b" l="l" r="r" t="t"/>
              <a:pathLst>
                <a:path extrusionOk="0" h="788" w="398">
                  <a:moveTo>
                    <a:pt x="198" y="1"/>
                  </a:moveTo>
                  <a:cubicBezTo>
                    <a:pt x="91" y="1"/>
                    <a:pt x="1" y="89"/>
                    <a:pt x="1" y="200"/>
                  </a:cubicBezTo>
                  <a:lnTo>
                    <a:pt x="1" y="590"/>
                  </a:lnTo>
                  <a:cubicBezTo>
                    <a:pt x="1" y="698"/>
                    <a:pt x="88" y="788"/>
                    <a:pt x="198" y="788"/>
                  </a:cubicBezTo>
                  <a:cubicBezTo>
                    <a:pt x="309" y="786"/>
                    <a:pt x="397" y="698"/>
                    <a:pt x="397" y="590"/>
                  </a:cubicBezTo>
                  <a:lnTo>
                    <a:pt x="397" y="200"/>
                  </a:lnTo>
                  <a:cubicBezTo>
                    <a:pt x="397" y="91"/>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5548872" y="3682599"/>
              <a:ext cx="46837" cy="19773"/>
            </a:xfrm>
            <a:custGeom>
              <a:rect b="b" l="l" r="r" t="t"/>
              <a:pathLst>
                <a:path extrusionOk="0" h="640" w="1516">
                  <a:moveTo>
                    <a:pt x="221" y="0"/>
                  </a:moveTo>
                  <a:cubicBezTo>
                    <a:pt x="175" y="0"/>
                    <a:pt x="129" y="16"/>
                    <a:pt x="92" y="49"/>
                  </a:cubicBezTo>
                  <a:cubicBezTo>
                    <a:pt x="10" y="120"/>
                    <a:pt x="1" y="246"/>
                    <a:pt x="72" y="328"/>
                  </a:cubicBezTo>
                  <a:cubicBezTo>
                    <a:pt x="244" y="526"/>
                    <a:pt x="496" y="639"/>
                    <a:pt x="759" y="639"/>
                  </a:cubicBezTo>
                  <a:cubicBezTo>
                    <a:pt x="1022" y="639"/>
                    <a:pt x="1273" y="526"/>
                    <a:pt x="1445" y="328"/>
                  </a:cubicBezTo>
                  <a:cubicBezTo>
                    <a:pt x="1516" y="246"/>
                    <a:pt x="1508" y="120"/>
                    <a:pt x="1426" y="49"/>
                  </a:cubicBezTo>
                  <a:cubicBezTo>
                    <a:pt x="1388" y="17"/>
                    <a:pt x="1342" y="1"/>
                    <a:pt x="1296" y="1"/>
                  </a:cubicBezTo>
                  <a:cubicBezTo>
                    <a:pt x="1241" y="1"/>
                    <a:pt x="1187" y="23"/>
                    <a:pt x="1148" y="68"/>
                  </a:cubicBezTo>
                  <a:cubicBezTo>
                    <a:pt x="1051" y="180"/>
                    <a:pt x="908" y="246"/>
                    <a:pt x="759" y="246"/>
                  </a:cubicBezTo>
                  <a:cubicBezTo>
                    <a:pt x="609" y="246"/>
                    <a:pt x="469" y="180"/>
                    <a:pt x="370" y="68"/>
                  </a:cubicBezTo>
                  <a:cubicBezTo>
                    <a:pt x="332" y="23"/>
                    <a:pt x="277"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5404191" y="3521698"/>
              <a:ext cx="336230" cy="416990"/>
            </a:xfrm>
            <a:custGeom>
              <a:rect b="b" l="l" r="r" t="t"/>
              <a:pathLst>
                <a:path extrusionOk="0" h="13497" w="10883">
                  <a:moveTo>
                    <a:pt x="5442" y="397"/>
                  </a:moveTo>
                  <a:cubicBezTo>
                    <a:pt x="5679" y="397"/>
                    <a:pt x="5917" y="472"/>
                    <a:pt x="6115" y="622"/>
                  </a:cubicBezTo>
                  <a:lnTo>
                    <a:pt x="6116" y="625"/>
                  </a:lnTo>
                  <a:cubicBezTo>
                    <a:pt x="6380" y="825"/>
                    <a:pt x="6696" y="931"/>
                    <a:pt x="7022" y="931"/>
                  </a:cubicBezTo>
                  <a:cubicBezTo>
                    <a:pt x="7086" y="931"/>
                    <a:pt x="7151" y="926"/>
                    <a:pt x="7216" y="918"/>
                  </a:cubicBezTo>
                  <a:cubicBezTo>
                    <a:pt x="7261" y="912"/>
                    <a:pt x="7307" y="909"/>
                    <a:pt x="7352" y="909"/>
                  </a:cubicBezTo>
                  <a:cubicBezTo>
                    <a:pt x="7796" y="909"/>
                    <a:pt x="8207" y="1176"/>
                    <a:pt x="8382" y="1592"/>
                  </a:cubicBezTo>
                  <a:cubicBezTo>
                    <a:pt x="8536" y="1959"/>
                    <a:pt x="8823" y="2245"/>
                    <a:pt x="9188" y="2399"/>
                  </a:cubicBezTo>
                  <a:cubicBezTo>
                    <a:pt x="9646" y="2592"/>
                    <a:pt x="9924" y="3072"/>
                    <a:pt x="9863" y="3567"/>
                  </a:cubicBezTo>
                  <a:cubicBezTo>
                    <a:pt x="9815" y="3960"/>
                    <a:pt x="9920" y="4350"/>
                    <a:pt x="10158" y="4664"/>
                  </a:cubicBezTo>
                  <a:lnTo>
                    <a:pt x="10159" y="4666"/>
                  </a:lnTo>
                  <a:cubicBezTo>
                    <a:pt x="10460" y="5061"/>
                    <a:pt x="10460" y="5614"/>
                    <a:pt x="10161" y="6012"/>
                  </a:cubicBezTo>
                  <a:cubicBezTo>
                    <a:pt x="9921" y="6331"/>
                    <a:pt x="9817" y="6721"/>
                    <a:pt x="9866" y="7114"/>
                  </a:cubicBezTo>
                  <a:cubicBezTo>
                    <a:pt x="9927" y="7606"/>
                    <a:pt x="9651" y="8088"/>
                    <a:pt x="9190" y="8279"/>
                  </a:cubicBezTo>
                  <a:cubicBezTo>
                    <a:pt x="8828" y="8433"/>
                    <a:pt x="8554" y="8698"/>
                    <a:pt x="8378" y="9102"/>
                  </a:cubicBezTo>
                  <a:cubicBezTo>
                    <a:pt x="8197" y="9511"/>
                    <a:pt x="7791" y="9768"/>
                    <a:pt x="7352" y="9768"/>
                  </a:cubicBezTo>
                  <a:cubicBezTo>
                    <a:pt x="7307" y="9768"/>
                    <a:pt x="7261" y="9766"/>
                    <a:pt x="7216" y="9760"/>
                  </a:cubicBezTo>
                  <a:cubicBezTo>
                    <a:pt x="7154" y="9752"/>
                    <a:pt x="7092" y="9749"/>
                    <a:pt x="7030" y="9749"/>
                  </a:cubicBezTo>
                  <a:cubicBezTo>
                    <a:pt x="6702" y="9749"/>
                    <a:pt x="6384" y="9854"/>
                    <a:pt x="6119" y="10055"/>
                  </a:cubicBezTo>
                  <a:cubicBezTo>
                    <a:pt x="6095" y="10070"/>
                    <a:pt x="6034" y="10119"/>
                    <a:pt x="5920" y="10176"/>
                  </a:cubicBezTo>
                  <a:cubicBezTo>
                    <a:pt x="5773" y="10245"/>
                    <a:pt x="5610" y="10282"/>
                    <a:pt x="5444" y="10282"/>
                  </a:cubicBezTo>
                  <a:cubicBezTo>
                    <a:pt x="5341" y="10282"/>
                    <a:pt x="5237" y="10268"/>
                    <a:pt x="5135" y="10239"/>
                  </a:cubicBezTo>
                  <a:cubicBezTo>
                    <a:pt x="4704" y="10115"/>
                    <a:pt x="4570" y="9750"/>
                    <a:pt x="3875" y="9750"/>
                  </a:cubicBezTo>
                  <a:cubicBezTo>
                    <a:pt x="3855" y="9750"/>
                    <a:pt x="3834" y="9750"/>
                    <a:pt x="3813" y="9751"/>
                  </a:cubicBezTo>
                  <a:cubicBezTo>
                    <a:pt x="3767" y="9752"/>
                    <a:pt x="3708" y="9757"/>
                    <a:pt x="3668" y="9763"/>
                  </a:cubicBezTo>
                  <a:cubicBezTo>
                    <a:pt x="3622" y="9769"/>
                    <a:pt x="3577" y="9771"/>
                    <a:pt x="3531" y="9771"/>
                  </a:cubicBezTo>
                  <a:cubicBezTo>
                    <a:pt x="3135" y="9771"/>
                    <a:pt x="2766" y="9559"/>
                    <a:pt x="2567" y="9219"/>
                  </a:cubicBezTo>
                  <a:cubicBezTo>
                    <a:pt x="2460" y="9038"/>
                    <a:pt x="2315" y="8541"/>
                    <a:pt x="1694" y="8282"/>
                  </a:cubicBezTo>
                  <a:cubicBezTo>
                    <a:pt x="1235" y="8089"/>
                    <a:pt x="957" y="7609"/>
                    <a:pt x="1018" y="7113"/>
                  </a:cubicBezTo>
                  <a:cubicBezTo>
                    <a:pt x="1067" y="6721"/>
                    <a:pt x="963" y="6331"/>
                    <a:pt x="725" y="6013"/>
                  </a:cubicBezTo>
                  <a:lnTo>
                    <a:pt x="723" y="6012"/>
                  </a:lnTo>
                  <a:cubicBezTo>
                    <a:pt x="424" y="5616"/>
                    <a:pt x="424" y="5062"/>
                    <a:pt x="723" y="4666"/>
                  </a:cubicBezTo>
                  <a:lnTo>
                    <a:pt x="725" y="4664"/>
                  </a:lnTo>
                  <a:cubicBezTo>
                    <a:pt x="964" y="4349"/>
                    <a:pt x="1069" y="3957"/>
                    <a:pt x="1018" y="3565"/>
                  </a:cubicBezTo>
                  <a:cubicBezTo>
                    <a:pt x="957" y="3072"/>
                    <a:pt x="1233" y="2592"/>
                    <a:pt x="1694" y="2399"/>
                  </a:cubicBezTo>
                  <a:cubicBezTo>
                    <a:pt x="2060" y="2245"/>
                    <a:pt x="2346" y="1957"/>
                    <a:pt x="2500" y="1592"/>
                  </a:cubicBezTo>
                  <a:cubicBezTo>
                    <a:pt x="2674" y="1177"/>
                    <a:pt x="3087" y="910"/>
                    <a:pt x="3532" y="910"/>
                  </a:cubicBezTo>
                  <a:cubicBezTo>
                    <a:pt x="3577" y="910"/>
                    <a:pt x="3622" y="912"/>
                    <a:pt x="3668" y="918"/>
                  </a:cubicBezTo>
                  <a:cubicBezTo>
                    <a:pt x="3730" y="926"/>
                    <a:pt x="3792" y="929"/>
                    <a:pt x="3854" y="929"/>
                  </a:cubicBezTo>
                  <a:cubicBezTo>
                    <a:pt x="4182" y="929"/>
                    <a:pt x="4501" y="824"/>
                    <a:pt x="4767" y="625"/>
                  </a:cubicBezTo>
                  <a:lnTo>
                    <a:pt x="4769" y="622"/>
                  </a:lnTo>
                  <a:cubicBezTo>
                    <a:pt x="4967" y="472"/>
                    <a:pt x="5204" y="397"/>
                    <a:pt x="5442" y="397"/>
                  </a:cubicBezTo>
                  <a:close/>
                  <a:moveTo>
                    <a:pt x="5441" y="1"/>
                  </a:moveTo>
                  <a:cubicBezTo>
                    <a:pt x="5120" y="1"/>
                    <a:pt x="4798" y="102"/>
                    <a:pt x="4530" y="305"/>
                  </a:cubicBezTo>
                  <a:lnTo>
                    <a:pt x="4528" y="306"/>
                  </a:lnTo>
                  <a:cubicBezTo>
                    <a:pt x="4332" y="454"/>
                    <a:pt x="4098" y="532"/>
                    <a:pt x="3855" y="532"/>
                  </a:cubicBezTo>
                  <a:cubicBezTo>
                    <a:pt x="3809" y="532"/>
                    <a:pt x="3762" y="529"/>
                    <a:pt x="3714" y="523"/>
                  </a:cubicBezTo>
                  <a:cubicBezTo>
                    <a:pt x="3652" y="515"/>
                    <a:pt x="3590" y="511"/>
                    <a:pt x="3528" y="511"/>
                  </a:cubicBezTo>
                  <a:cubicBezTo>
                    <a:pt x="2928" y="511"/>
                    <a:pt x="2372" y="873"/>
                    <a:pt x="2135" y="1437"/>
                  </a:cubicBezTo>
                  <a:cubicBezTo>
                    <a:pt x="2020" y="1709"/>
                    <a:pt x="1809" y="1920"/>
                    <a:pt x="1538" y="2034"/>
                  </a:cubicBezTo>
                  <a:cubicBezTo>
                    <a:pt x="918" y="2295"/>
                    <a:pt x="542" y="2946"/>
                    <a:pt x="626" y="3616"/>
                  </a:cubicBezTo>
                  <a:cubicBezTo>
                    <a:pt x="662" y="3905"/>
                    <a:pt x="586" y="4193"/>
                    <a:pt x="409" y="4427"/>
                  </a:cubicBezTo>
                  <a:lnTo>
                    <a:pt x="408" y="4428"/>
                  </a:lnTo>
                  <a:cubicBezTo>
                    <a:pt x="1" y="4965"/>
                    <a:pt x="1" y="5714"/>
                    <a:pt x="408" y="6251"/>
                  </a:cubicBezTo>
                  <a:lnTo>
                    <a:pt x="409" y="6254"/>
                  </a:lnTo>
                  <a:cubicBezTo>
                    <a:pt x="586" y="6488"/>
                    <a:pt x="662" y="6775"/>
                    <a:pt x="626" y="7066"/>
                  </a:cubicBezTo>
                  <a:cubicBezTo>
                    <a:pt x="542" y="7736"/>
                    <a:pt x="918" y="8386"/>
                    <a:pt x="1540" y="8647"/>
                  </a:cubicBezTo>
                  <a:cubicBezTo>
                    <a:pt x="1806" y="8759"/>
                    <a:pt x="2015" y="8964"/>
                    <a:pt x="2129" y="9228"/>
                  </a:cubicBezTo>
                  <a:lnTo>
                    <a:pt x="2129" y="12922"/>
                  </a:lnTo>
                  <a:cubicBezTo>
                    <a:pt x="2129" y="13254"/>
                    <a:pt x="2401" y="13497"/>
                    <a:pt x="2702" y="13497"/>
                  </a:cubicBezTo>
                  <a:cubicBezTo>
                    <a:pt x="2784" y="13497"/>
                    <a:pt x="2868" y="13479"/>
                    <a:pt x="2949" y="13441"/>
                  </a:cubicBezTo>
                  <a:lnTo>
                    <a:pt x="5442" y="12259"/>
                  </a:lnTo>
                  <a:lnTo>
                    <a:pt x="7935" y="13441"/>
                  </a:lnTo>
                  <a:cubicBezTo>
                    <a:pt x="8016" y="13479"/>
                    <a:pt x="8099" y="13496"/>
                    <a:pt x="8181" y="13496"/>
                  </a:cubicBezTo>
                  <a:cubicBezTo>
                    <a:pt x="8483" y="13496"/>
                    <a:pt x="8755" y="13254"/>
                    <a:pt x="8755" y="12922"/>
                  </a:cubicBezTo>
                  <a:lnTo>
                    <a:pt x="8755" y="11870"/>
                  </a:lnTo>
                  <a:cubicBezTo>
                    <a:pt x="8755" y="11761"/>
                    <a:pt x="8666" y="11671"/>
                    <a:pt x="8556" y="11671"/>
                  </a:cubicBezTo>
                  <a:cubicBezTo>
                    <a:pt x="8448" y="11671"/>
                    <a:pt x="8358" y="11760"/>
                    <a:pt x="8358" y="11870"/>
                  </a:cubicBezTo>
                  <a:lnTo>
                    <a:pt x="8358" y="12922"/>
                  </a:lnTo>
                  <a:cubicBezTo>
                    <a:pt x="8358" y="13025"/>
                    <a:pt x="8274" y="13100"/>
                    <a:pt x="8180" y="13100"/>
                  </a:cubicBezTo>
                  <a:cubicBezTo>
                    <a:pt x="8155" y="13100"/>
                    <a:pt x="8129" y="13095"/>
                    <a:pt x="8104" y="13083"/>
                  </a:cubicBezTo>
                  <a:lnTo>
                    <a:pt x="5524" y="11863"/>
                  </a:lnTo>
                  <a:cubicBezTo>
                    <a:pt x="5497" y="11849"/>
                    <a:pt x="5468" y="11843"/>
                    <a:pt x="5439" y="11843"/>
                  </a:cubicBezTo>
                  <a:cubicBezTo>
                    <a:pt x="5410" y="11843"/>
                    <a:pt x="5381" y="11849"/>
                    <a:pt x="5354" y="11863"/>
                  </a:cubicBezTo>
                  <a:lnTo>
                    <a:pt x="2774" y="13083"/>
                  </a:lnTo>
                  <a:cubicBezTo>
                    <a:pt x="2749" y="13095"/>
                    <a:pt x="2723" y="13100"/>
                    <a:pt x="2698" y="13100"/>
                  </a:cubicBezTo>
                  <a:cubicBezTo>
                    <a:pt x="2604" y="13100"/>
                    <a:pt x="2519" y="13025"/>
                    <a:pt x="2519" y="12922"/>
                  </a:cubicBezTo>
                  <a:lnTo>
                    <a:pt x="2519" y="9788"/>
                  </a:lnTo>
                  <a:cubicBezTo>
                    <a:pt x="2790" y="10029"/>
                    <a:pt x="3141" y="10169"/>
                    <a:pt x="3523" y="10169"/>
                  </a:cubicBezTo>
                  <a:cubicBezTo>
                    <a:pt x="3551" y="10169"/>
                    <a:pt x="3580" y="10168"/>
                    <a:pt x="3608" y="10167"/>
                  </a:cubicBezTo>
                  <a:cubicBezTo>
                    <a:pt x="3664" y="10163"/>
                    <a:pt x="3750" y="10151"/>
                    <a:pt x="3856" y="10151"/>
                  </a:cubicBezTo>
                  <a:cubicBezTo>
                    <a:pt x="4037" y="10151"/>
                    <a:pt x="4277" y="10188"/>
                    <a:pt x="4524" y="10375"/>
                  </a:cubicBezTo>
                  <a:cubicBezTo>
                    <a:pt x="4552" y="10388"/>
                    <a:pt x="4891" y="10680"/>
                    <a:pt x="5434" y="10680"/>
                  </a:cubicBezTo>
                  <a:cubicBezTo>
                    <a:pt x="5495" y="10680"/>
                    <a:pt x="5558" y="10676"/>
                    <a:pt x="5624" y="10668"/>
                  </a:cubicBezTo>
                  <a:cubicBezTo>
                    <a:pt x="6061" y="10614"/>
                    <a:pt x="6317" y="10393"/>
                    <a:pt x="6350" y="10372"/>
                  </a:cubicBezTo>
                  <a:cubicBezTo>
                    <a:pt x="6604" y="10180"/>
                    <a:pt x="6863" y="10162"/>
                    <a:pt x="7163" y="10155"/>
                  </a:cubicBezTo>
                  <a:cubicBezTo>
                    <a:pt x="7227" y="10163"/>
                    <a:pt x="7290" y="10166"/>
                    <a:pt x="7354" y="10166"/>
                  </a:cubicBezTo>
                  <a:cubicBezTo>
                    <a:pt x="7717" y="10166"/>
                    <a:pt x="8074" y="10039"/>
                    <a:pt x="8354" y="9787"/>
                  </a:cubicBezTo>
                  <a:lnTo>
                    <a:pt x="8354" y="11079"/>
                  </a:lnTo>
                  <a:cubicBezTo>
                    <a:pt x="8354" y="11187"/>
                    <a:pt x="8442" y="11277"/>
                    <a:pt x="8553" y="11277"/>
                  </a:cubicBezTo>
                  <a:cubicBezTo>
                    <a:pt x="8660" y="11277"/>
                    <a:pt x="8750" y="11190"/>
                    <a:pt x="8750" y="11079"/>
                  </a:cubicBezTo>
                  <a:lnTo>
                    <a:pt x="8750" y="9228"/>
                  </a:lnTo>
                  <a:cubicBezTo>
                    <a:pt x="8867" y="8964"/>
                    <a:pt x="9075" y="8759"/>
                    <a:pt x="9339" y="8647"/>
                  </a:cubicBezTo>
                  <a:cubicBezTo>
                    <a:pt x="9960" y="8386"/>
                    <a:pt x="10336" y="7733"/>
                    <a:pt x="10252" y="7065"/>
                  </a:cubicBezTo>
                  <a:cubicBezTo>
                    <a:pt x="10222" y="6773"/>
                    <a:pt x="10300" y="6486"/>
                    <a:pt x="10476" y="6250"/>
                  </a:cubicBezTo>
                  <a:cubicBezTo>
                    <a:pt x="10883" y="5713"/>
                    <a:pt x="10883" y="4964"/>
                    <a:pt x="10476" y="4427"/>
                  </a:cubicBezTo>
                  <a:lnTo>
                    <a:pt x="10475" y="4425"/>
                  </a:lnTo>
                  <a:cubicBezTo>
                    <a:pt x="10300" y="4192"/>
                    <a:pt x="10222" y="3903"/>
                    <a:pt x="10258" y="3612"/>
                  </a:cubicBezTo>
                  <a:cubicBezTo>
                    <a:pt x="10341" y="2943"/>
                    <a:pt x="9966" y="2294"/>
                    <a:pt x="9344" y="2032"/>
                  </a:cubicBezTo>
                  <a:cubicBezTo>
                    <a:pt x="9073" y="1919"/>
                    <a:pt x="8861" y="1706"/>
                    <a:pt x="8747" y="1435"/>
                  </a:cubicBezTo>
                  <a:cubicBezTo>
                    <a:pt x="8510" y="873"/>
                    <a:pt x="7953" y="511"/>
                    <a:pt x="7353" y="511"/>
                  </a:cubicBezTo>
                  <a:cubicBezTo>
                    <a:pt x="7291" y="511"/>
                    <a:pt x="7229" y="515"/>
                    <a:pt x="7166" y="523"/>
                  </a:cubicBezTo>
                  <a:cubicBezTo>
                    <a:pt x="7119" y="529"/>
                    <a:pt x="7073" y="532"/>
                    <a:pt x="7026" y="532"/>
                  </a:cubicBezTo>
                  <a:cubicBezTo>
                    <a:pt x="6784" y="532"/>
                    <a:pt x="6550" y="454"/>
                    <a:pt x="6354" y="306"/>
                  </a:cubicBezTo>
                  <a:lnTo>
                    <a:pt x="6353" y="305"/>
                  </a:lnTo>
                  <a:cubicBezTo>
                    <a:pt x="6084" y="102"/>
                    <a:pt x="5763" y="1"/>
                    <a:pt x="5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78"/>
          <p:cNvGrpSpPr/>
          <p:nvPr/>
        </p:nvGrpSpPr>
        <p:grpSpPr>
          <a:xfrm rot="796346">
            <a:off x="7170982" y="152218"/>
            <a:ext cx="770997" cy="914405"/>
            <a:chOff x="4752832" y="3496642"/>
            <a:chExt cx="392737" cy="467132"/>
          </a:xfrm>
        </p:grpSpPr>
        <p:sp>
          <p:nvSpPr>
            <p:cNvPr id="2294" name="Google Shape;2294;p78"/>
            <p:cNvSpPr/>
            <p:nvPr/>
          </p:nvSpPr>
          <p:spPr>
            <a:xfrm>
              <a:off x="4752832" y="3496642"/>
              <a:ext cx="392737" cy="467132"/>
            </a:xfrm>
            <a:custGeom>
              <a:rect b="b" l="l" r="r" t="t"/>
              <a:pathLst>
                <a:path extrusionOk="0" h="15120" w="12712">
                  <a:moveTo>
                    <a:pt x="9180" y="0"/>
                  </a:moveTo>
                  <a:cubicBezTo>
                    <a:pt x="8440" y="0"/>
                    <a:pt x="7727" y="250"/>
                    <a:pt x="7151" y="698"/>
                  </a:cubicBezTo>
                  <a:cubicBezTo>
                    <a:pt x="6896" y="613"/>
                    <a:pt x="6630" y="568"/>
                    <a:pt x="6358" y="568"/>
                  </a:cubicBezTo>
                  <a:cubicBezTo>
                    <a:pt x="5681" y="568"/>
                    <a:pt x="5046" y="838"/>
                    <a:pt x="4574" y="1327"/>
                  </a:cubicBezTo>
                  <a:cubicBezTo>
                    <a:pt x="4239" y="1674"/>
                    <a:pt x="4014" y="2110"/>
                    <a:pt x="3925" y="2575"/>
                  </a:cubicBezTo>
                  <a:cubicBezTo>
                    <a:pt x="3626" y="2738"/>
                    <a:pt x="3341" y="2931"/>
                    <a:pt x="3080" y="3151"/>
                  </a:cubicBezTo>
                  <a:cubicBezTo>
                    <a:pt x="2947" y="3263"/>
                    <a:pt x="2849" y="3404"/>
                    <a:pt x="2790" y="3555"/>
                  </a:cubicBezTo>
                  <a:cubicBezTo>
                    <a:pt x="2634" y="3619"/>
                    <a:pt x="2498" y="3723"/>
                    <a:pt x="2390" y="3854"/>
                  </a:cubicBezTo>
                  <a:cubicBezTo>
                    <a:pt x="1662" y="4756"/>
                    <a:pt x="1261" y="5893"/>
                    <a:pt x="1261" y="7053"/>
                  </a:cubicBezTo>
                  <a:cubicBezTo>
                    <a:pt x="1261" y="8706"/>
                    <a:pt x="966" y="9268"/>
                    <a:pt x="657" y="9867"/>
                  </a:cubicBezTo>
                  <a:cubicBezTo>
                    <a:pt x="470" y="10228"/>
                    <a:pt x="256" y="10635"/>
                    <a:pt x="126" y="11226"/>
                  </a:cubicBezTo>
                  <a:cubicBezTo>
                    <a:pt x="0" y="11784"/>
                    <a:pt x="135" y="12357"/>
                    <a:pt x="491" y="12804"/>
                  </a:cubicBezTo>
                  <a:cubicBezTo>
                    <a:pt x="845" y="13247"/>
                    <a:pt x="1376" y="13504"/>
                    <a:pt x="1945" y="13504"/>
                  </a:cubicBezTo>
                  <a:lnTo>
                    <a:pt x="3754" y="13504"/>
                  </a:lnTo>
                  <a:cubicBezTo>
                    <a:pt x="3923" y="13845"/>
                    <a:pt x="4158" y="14150"/>
                    <a:pt x="4450" y="14406"/>
                  </a:cubicBezTo>
                  <a:cubicBezTo>
                    <a:pt x="4978" y="14866"/>
                    <a:pt x="5654" y="15119"/>
                    <a:pt x="6355" y="15119"/>
                  </a:cubicBezTo>
                  <a:cubicBezTo>
                    <a:pt x="7057" y="15119"/>
                    <a:pt x="7733" y="14866"/>
                    <a:pt x="8260" y="14406"/>
                  </a:cubicBezTo>
                  <a:cubicBezTo>
                    <a:pt x="8554" y="14150"/>
                    <a:pt x="8788" y="13845"/>
                    <a:pt x="8957" y="13504"/>
                  </a:cubicBezTo>
                  <a:lnTo>
                    <a:pt x="10767" y="13504"/>
                  </a:lnTo>
                  <a:cubicBezTo>
                    <a:pt x="11335" y="13504"/>
                    <a:pt x="11866" y="13250"/>
                    <a:pt x="12221" y="12804"/>
                  </a:cubicBezTo>
                  <a:cubicBezTo>
                    <a:pt x="12578" y="12360"/>
                    <a:pt x="12711" y="11784"/>
                    <a:pt x="12586" y="11226"/>
                  </a:cubicBezTo>
                  <a:cubicBezTo>
                    <a:pt x="12457" y="10644"/>
                    <a:pt x="12251" y="10248"/>
                    <a:pt x="12053" y="9864"/>
                  </a:cubicBezTo>
                  <a:cubicBezTo>
                    <a:pt x="12034" y="9829"/>
                    <a:pt x="12017" y="9795"/>
                    <a:pt x="11998" y="9759"/>
                  </a:cubicBezTo>
                  <a:cubicBezTo>
                    <a:pt x="11979" y="9712"/>
                    <a:pt x="11956" y="9665"/>
                    <a:pt x="11934" y="9618"/>
                  </a:cubicBezTo>
                  <a:cubicBezTo>
                    <a:pt x="11706" y="9146"/>
                    <a:pt x="11452" y="8607"/>
                    <a:pt x="11452" y="7055"/>
                  </a:cubicBezTo>
                  <a:cubicBezTo>
                    <a:pt x="11452" y="6632"/>
                    <a:pt x="11400" y="6214"/>
                    <a:pt x="11300" y="5810"/>
                  </a:cubicBezTo>
                  <a:cubicBezTo>
                    <a:pt x="12035" y="5190"/>
                    <a:pt x="12472" y="4273"/>
                    <a:pt x="12472" y="3292"/>
                  </a:cubicBezTo>
                  <a:cubicBezTo>
                    <a:pt x="12472" y="1476"/>
                    <a:pt x="10994" y="0"/>
                    <a:pt x="9180"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8"/>
            <p:cNvSpPr/>
            <p:nvPr/>
          </p:nvSpPr>
          <p:spPr>
            <a:xfrm>
              <a:off x="4903878" y="3545363"/>
              <a:ext cx="90924" cy="90924"/>
            </a:xfrm>
            <a:custGeom>
              <a:rect b="b" l="l" r="r" t="t"/>
              <a:pathLst>
                <a:path extrusionOk="0" h="2943" w="2943">
                  <a:moveTo>
                    <a:pt x="1471" y="1"/>
                  </a:moveTo>
                  <a:cubicBezTo>
                    <a:pt x="658" y="1"/>
                    <a:pt x="0" y="659"/>
                    <a:pt x="0" y="1473"/>
                  </a:cubicBezTo>
                  <a:cubicBezTo>
                    <a:pt x="0" y="2285"/>
                    <a:pt x="658" y="2943"/>
                    <a:pt x="1471" y="2943"/>
                  </a:cubicBezTo>
                  <a:cubicBezTo>
                    <a:pt x="2284" y="2943"/>
                    <a:pt x="2942" y="2285"/>
                    <a:pt x="2942" y="1473"/>
                  </a:cubicBezTo>
                  <a:cubicBezTo>
                    <a:pt x="2942" y="659"/>
                    <a:pt x="2283" y="1"/>
                    <a:pt x="1471" y="1"/>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4903878" y="3545363"/>
              <a:ext cx="57650" cy="90924"/>
            </a:xfrm>
            <a:custGeom>
              <a:rect b="b" l="l" r="r" t="t"/>
              <a:pathLst>
                <a:path extrusionOk="0" h="2943" w="1866">
                  <a:moveTo>
                    <a:pt x="1471" y="1"/>
                  </a:moveTo>
                  <a:cubicBezTo>
                    <a:pt x="658" y="1"/>
                    <a:pt x="0" y="659"/>
                    <a:pt x="0" y="1473"/>
                  </a:cubicBezTo>
                  <a:cubicBezTo>
                    <a:pt x="0" y="2285"/>
                    <a:pt x="658" y="2943"/>
                    <a:pt x="1471" y="2943"/>
                  </a:cubicBezTo>
                  <a:cubicBezTo>
                    <a:pt x="1608" y="2943"/>
                    <a:pt x="1740" y="2925"/>
                    <a:pt x="1865" y="2889"/>
                  </a:cubicBezTo>
                  <a:cubicBezTo>
                    <a:pt x="1245" y="2717"/>
                    <a:pt x="789" y="2147"/>
                    <a:pt x="789" y="1473"/>
                  </a:cubicBezTo>
                  <a:cubicBezTo>
                    <a:pt x="789" y="797"/>
                    <a:pt x="1245" y="227"/>
                    <a:pt x="1865" y="55"/>
                  </a:cubicBezTo>
                  <a:cubicBezTo>
                    <a:pt x="1740" y="19"/>
                    <a:pt x="1608" y="1"/>
                    <a:pt x="1471"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4802944" y="3588245"/>
              <a:ext cx="292761" cy="258993"/>
            </a:xfrm>
            <a:custGeom>
              <a:rect b="b" l="l" r="r" t="t"/>
              <a:pathLst>
                <a:path extrusionOk="0" h="8383" w="9476">
                  <a:moveTo>
                    <a:pt x="4739" y="1"/>
                  </a:moveTo>
                  <a:cubicBezTo>
                    <a:pt x="2482" y="1"/>
                    <a:pt x="652" y="1830"/>
                    <a:pt x="652" y="4088"/>
                  </a:cubicBezTo>
                  <a:cubicBezTo>
                    <a:pt x="652" y="5867"/>
                    <a:pt x="323" y="6610"/>
                    <a:pt x="1" y="7238"/>
                  </a:cubicBezTo>
                  <a:lnTo>
                    <a:pt x="4739" y="8382"/>
                  </a:lnTo>
                  <a:lnTo>
                    <a:pt x="9476" y="7238"/>
                  </a:lnTo>
                  <a:cubicBezTo>
                    <a:pt x="9154" y="6610"/>
                    <a:pt x="8825" y="5867"/>
                    <a:pt x="8825" y="4088"/>
                  </a:cubicBezTo>
                  <a:cubicBezTo>
                    <a:pt x="8825" y="1831"/>
                    <a:pt x="6994" y="1"/>
                    <a:pt x="4739" y="1"/>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4802944" y="3588245"/>
              <a:ext cx="158584" cy="258993"/>
            </a:xfrm>
            <a:custGeom>
              <a:rect b="b" l="l" r="r" t="t"/>
              <a:pathLst>
                <a:path extrusionOk="0" h="8383" w="5133">
                  <a:moveTo>
                    <a:pt x="4738" y="1"/>
                  </a:moveTo>
                  <a:cubicBezTo>
                    <a:pt x="2482" y="1"/>
                    <a:pt x="652" y="1831"/>
                    <a:pt x="652" y="4088"/>
                  </a:cubicBezTo>
                  <a:cubicBezTo>
                    <a:pt x="652" y="5867"/>
                    <a:pt x="323" y="6610"/>
                    <a:pt x="1" y="7238"/>
                  </a:cubicBezTo>
                  <a:lnTo>
                    <a:pt x="4738" y="8382"/>
                  </a:lnTo>
                  <a:lnTo>
                    <a:pt x="5132" y="8288"/>
                  </a:lnTo>
                  <a:lnTo>
                    <a:pt x="791" y="7238"/>
                  </a:lnTo>
                  <a:cubicBezTo>
                    <a:pt x="1112" y="6610"/>
                    <a:pt x="1441" y="5867"/>
                    <a:pt x="1441" y="4088"/>
                  </a:cubicBezTo>
                  <a:cubicBezTo>
                    <a:pt x="1441" y="1965"/>
                    <a:pt x="3061" y="219"/>
                    <a:pt x="5132" y="20"/>
                  </a:cubicBezTo>
                  <a:cubicBezTo>
                    <a:pt x="5002" y="7"/>
                    <a:pt x="4871" y="1"/>
                    <a:pt x="473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4890840" y="3815540"/>
              <a:ext cx="116968" cy="116938"/>
            </a:xfrm>
            <a:custGeom>
              <a:rect b="b" l="l" r="r" t="t"/>
              <a:pathLst>
                <a:path extrusionOk="0" h="3785" w="3786">
                  <a:moveTo>
                    <a:pt x="1893" y="1"/>
                  </a:moveTo>
                  <a:cubicBezTo>
                    <a:pt x="849" y="1"/>
                    <a:pt x="1" y="849"/>
                    <a:pt x="1" y="1893"/>
                  </a:cubicBezTo>
                  <a:cubicBezTo>
                    <a:pt x="1" y="2938"/>
                    <a:pt x="849" y="3785"/>
                    <a:pt x="1893" y="3785"/>
                  </a:cubicBezTo>
                  <a:cubicBezTo>
                    <a:pt x="2938" y="3785"/>
                    <a:pt x="3786" y="2938"/>
                    <a:pt x="3786" y="1893"/>
                  </a:cubicBezTo>
                  <a:cubicBezTo>
                    <a:pt x="3786" y="849"/>
                    <a:pt x="2936" y="1"/>
                    <a:pt x="1893" y="1"/>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4890840" y="3815540"/>
              <a:ext cx="70688" cy="116938"/>
            </a:xfrm>
            <a:custGeom>
              <a:rect b="b" l="l" r="r" t="t"/>
              <a:pathLst>
                <a:path extrusionOk="0" h="3785" w="2288">
                  <a:moveTo>
                    <a:pt x="1893" y="1"/>
                  </a:moveTo>
                  <a:cubicBezTo>
                    <a:pt x="849" y="1"/>
                    <a:pt x="1" y="849"/>
                    <a:pt x="1" y="1893"/>
                  </a:cubicBezTo>
                  <a:cubicBezTo>
                    <a:pt x="1" y="2938"/>
                    <a:pt x="849" y="3785"/>
                    <a:pt x="1893" y="3785"/>
                  </a:cubicBezTo>
                  <a:cubicBezTo>
                    <a:pt x="2030" y="3785"/>
                    <a:pt x="2160" y="3770"/>
                    <a:pt x="2287" y="3744"/>
                  </a:cubicBezTo>
                  <a:cubicBezTo>
                    <a:pt x="1432" y="3563"/>
                    <a:pt x="790" y="2803"/>
                    <a:pt x="790" y="1893"/>
                  </a:cubicBezTo>
                  <a:cubicBezTo>
                    <a:pt x="790" y="983"/>
                    <a:pt x="1432" y="224"/>
                    <a:pt x="2287" y="43"/>
                  </a:cubicBezTo>
                  <a:cubicBezTo>
                    <a:pt x="2160" y="14"/>
                    <a:pt x="2029" y="1"/>
                    <a:pt x="189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4965822" y="3527784"/>
              <a:ext cx="141221" cy="141190"/>
            </a:xfrm>
            <a:custGeom>
              <a:rect b="b" l="l" r="r" t="t"/>
              <a:pathLst>
                <a:path extrusionOk="0" h="4570" w="4571">
                  <a:moveTo>
                    <a:pt x="2286" y="0"/>
                  </a:moveTo>
                  <a:cubicBezTo>
                    <a:pt x="1024" y="0"/>
                    <a:pt x="1" y="1022"/>
                    <a:pt x="1" y="2284"/>
                  </a:cubicBezTo>
                  <a:cubicBezTo>
                    <a:pt x="1" y="3546"/>
                    <a:pt x="1024" y="4569"/>
                    <a:pt x="2286" y="4569"/>
                  </a:cubicBezTo>
                  <a:cubicBezTo>
                    <a:pt x="3547" y="4569"/>
                    <a:pt x="4570" y="3546"/>
                    <a:pt x="4570" y="2284"/>
                  </a:cubicBezTo>
                  <a:cubicBezTo>
                    <a:pt x="4570" y="1022"/>
                    <a:pt x="3547" y="0"/>
                    <a:pt x="2286"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8"/>
            <p:cNvSpPr/>
            <p:nvPr/>
          </p:nvSpPr>
          <p:spPr>
            <a:xfrm>
              <a:off x="4965822" y="3540883"/>
              <a:ext cx="127998" cy="127998"/>
            </a:xfrm>
            <a:custGeom>
              <a:rect b="b" l="l" r="r" t="t"/>
              <a:pathLst>
                <a:path extrusionOk="0" h="4143" w="4143">
                  <a:moveTo>
                    <a:pt x="954" y="1"/>
                  </a:moveTo>
                  <a:lnTo>
                    <a:pt x="954" y="1"/>
                  </a:lnTo>
                  <a:cubicBezTo>
                    <a:pt x="376" y="417"/>
                    <a:pt x="1" y="1093"/>
                    <a:pt x="1" y="1858"/>
                  </a:cubicBezTo>
                  <a:cubicBezTo>
                    <a:pt x="1" y="3121"/>
                    <a:pt x="1024" y="4142"/>
                    <a:pt x="2286" y="4142"/>
                  </a:cubicBezTo>
                  <a:cubicBezTo>
                    <a:pt x="3051" y="4142"/>
                    <a:pt x="3730" y="3767"/>
                    <a:pt x="4142" y="3189"/>
                  </a:cubicBezTo>
                  <a:lnTo>
                    <a:pt x="4142" y="3189"/>
                  </a:lnTo>
                  <a:cubicBezTo>
                    <a:pt x="3768" y="3459"/>
                    <a:pt x="3309" y="3616"/>
                    <a:pt x="2813" y="3616"/>
                  </a:cubicBezTo>
                  <a:cubicBezTo>
                    <a:pt x="1550" y="3616"/>
                    <a:pt x="529" y="2593"/>
                    <a:pt x="529" y="1330"/>
                  </a:cubicBezTo>
                  <a:cubicBezTo>
                    <a:pt x="529" y="835"/>
                    <a:pt x="687" y="375"/>
                    <a:pt x="954"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4783511" y="3811863"/>
              <a:ext cx="331596" cy="70719"/>
            </a:xfrm>
            <a:custGeom>
              <a:rect b="b" l="l" r="r" t="t"/>
              <a:pathLst>
                <a:path extrusionOk="0" h="2289" w="10733">
                  <a:moveTo>
                    <a:pt x="628" y="0"/>
                  </a:moveTo>
                  <a:cubicBezTo>
                    <a:pt x="430" y="387"/>
                    <a:pt x="234" y="730"/>
                    <a:pt x="120" y="1241"/>
                  </a:cubicBezTo>
                  <a:cubicBezTo>
                    <a:pt x="0" y="1778"/>
                    <a:pt x="406" y="2288"/>
                    <a:pt x="954" y="2288"/>
                  </a:cubicBezTo>
                  <a:lnTo>
                    <a:pt x="9776" y="2288"/>
                  </a:lnTo>
                  <a:cubicBezTo>
                    <a:pt x="10327" y="2288"/>
                    <a:pt x="10733" y="1778"/>
                    <a:pt x="10613" y="1241"/>
                  </a:cubicBezTo>
                  <a:cubicBezTo>
                    <a:pt x="10499" y="730"/>
                    <a:pt x="10302" y="387"/>
                    <a:pt x="10105" y="0"/>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4783511" y="3811863"/>
              <a:ext cx="53943" cy="70719"/>
            </a:xfrm>
            <a:custGeom>
              <a:rect b="b" l="l" r="r" t="t"/>
              <a:pathLst>
                <a:path extrusionOk="0" h="2289" w="1746">
                  <a:moveTo>
                    <a:pt x="628" y="0"/>
                  </a:moveTo>
                  <a:cubicBezTo>
                    <a:pt x="430" y="387"/>
                    <a:pt x="234" y="730"/>
                    <a:pt x="120" y="1241"/>
                  </a:cubicBezTo>
                  <a:cubicBezTo>
                    <a:pt x="0" y="1778"/>
                    <a:pt x="406" y="2288"/>
                    <a:pt x="956" y="2288"/>
                  </a:cubicBezTo>
                  <a:lnTo>
                    <a:pt x="1746" y="2288"/>
                  </a:lnTo>
                  <a:cubicBezTo>
                    <a:pt x="1197" y="2288"/>
                    <a:pt x="791" y="1778"/>
                    <a:pt x="911" y="1241"/>
                  </a:cubicBezTo>
                  <a:cubicBezTo>
                    <a:pt x="1025" y="730"/>
                    <a:pt x="1221" y="387"/>
                    <a:pt x="1420"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4876505" y="3707407"/>
              <a:ext cx="12327" cy="25149"/>
            </a:xfrm>
            <a:custGeom>
              <a:rect b="b" l="l" r="r" t="t"/>
              <a:pathLst>
                <a:path extrusionOk="0" h="814" w="399">
                  <a:moveTo>
                    <a:pt x="200" y="1"/>
                  </a:moveTo>
                  <a:cubicBezTo>
                    <a:pt x="91" y="1"/>
                    <a:pt x="1" y="89"/>
                    <a:pt x="1" y="200"/>
                  </a:cubicBezTo>
                  <a:lnTo>
                    <a:pt x="1" y="614"/>
                  </a:lnTo>
                  <a:cubicBezTo>
                    <a:pt x="1" y="723"/>
                    <a:pt x="89" y="813"/>
                    <a:pt x="200" y="813"/>
                  </a:cubicBezTo>
                  <a:cubicBezTo>
                    <a:pt x="311" y="813"/>
                    <a:pt x="399" y="725"/>
                    <a:pt x="399" y="614"/>
                  </a:cubicBezTo>
                  <a:lnTo>
                    <a:pt x="399" y="200"/>
                  </a:lnTo>
                  <a:cubicBezTo>
                    <a:pt x="399" y="91"/>
                    <a:pt x="311"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8"/>
            <p:cNvSpPr/>
            <p:nvPr/>
          </p:nvSpPr>
          <p:spPr>
            <a:xfrm>
              <a:off x="5009724" y="3707407"/>
              <a:ext cx="12296" cy="25149"/>
            </a:xfrm>
            <a:custGeom>
              <a:rect b="b" l="l" r="r" t="t"/>
              <a:pathLst>
                <a:path extrusionOk="0" h="814" w="398">
                  <a:moveTo>
                    <a:pt x="200" y="1"/>
                  </a:moveTo>
                  <a:cubicBezTo>
                    <a:pt x="91" y="1"/>
                    <a:pt x="1" y="89"/>
                    <a:pt x="1" y="200"/>
                  </a:cubicBezTo>
                  <a:lnTo>
                    <a:pt x="1" y="614"/>
                  </a:lnTo>
                  <a:cubicBezTo>
                    <a:pt x="1" y="723"/>
                    <a:pt x="89" y="813"/>
                    <a:pt x="200" y="813"/>
                  </a:cubicBezTo>
                  <a:cubicBezTo>
                    <a:pt x="309" y="813"/>
                    <a:pt x="397" y="725"/>
                    <a:pt x="397" y="614"/>
                  </a:cubicBezTo>
                  <a:lnTo>
                    <a:pt x="397" y="200"/>
                  </a:lnTo>
                  <a:cubicBezTo>
                    <a:pt x="397" y="91"/>
                    <a:pt x="30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8"/>
            <p:cNvSpPr/>
            <p:nvPr/>
          </p:nvSpPr>
          <p:spPr>
            <a:xfrm>
              <a:off x="4924948" y="3719889"/>
              <a:ext cx="48721" cy="20267"/>
            </a:xfrm>
            <a:custGeom>
              <a:rect b="b" l="l" r="r" t="t"/>
              <a:pathLst>
                <a:path extrusionOk="0" h="656" w="1577">
                  <a:moveTo>
                    <a:pt x="222" y="0"/>
                  </a:moveTo>
                  <a:cubicBezTo>
                    <a:pt x="176" y="0"/>
                    <a:pt x="129" y="17"/>
                    <a:pt x="92" y="50"/>
                  </a:cubicBezTo>
                  <a:cubicBezTo>
                    <a:pt x="9" y="120"/>
                    <a:pt x="0" y="246"/>
                    <a:pt x="74" y="328"/>
                  </a:cubicBezTo>
                  <a:cubicBezTo>
                    <a:pt x="252" y="536"/>
                    <a:pt x="513" y="656"/>
                    <a:pt x="787" y="656"/>
                  </a:cubicBezTo>
                  <a:cubicBezTo>
                    <a:pt x="1062" y="656"/>
                    <a:pt x="1324" y="536"/>
                    <a:pt x="1505" y="328"/>
                  </a:cubicBezTo>
                  <a:cubicBezTo>
                    <a:pt x="1577" y="246"/>
                    <a:pt x="1569" y="120"/>
                    <a:pt x="1487" y="50"/>
                  </a:cubicBezTo>
                  <a:cubicBezTo>
                    <a:pt x="1449" y="17"/>
                    <a:pt x="1402" y="1"/>
                    <a:pt x="1356" y="1"/>
                  </a:cubicBezTo>
                  <a:cubicBezTo>
                    <a:pt x="1301" y="1"/>
                    <a:pt x="1247" y="24"/>
                    <a:pt x="1209" y="68"/>
                  </a:cubicBezTo>
                  <a:cubicBezTo>
                    <a:pt x="1101" y="191"/>
                    <a:pt x="950" y="260"/>
                    <a:pt x="790" y="260"/>
                  </a:cubicBezTo>
                  <a:cubicBezTo>
                    <a:pt x="629" y="260"/>
                    <a:pt x="476" y="191"/>
                    <a:pt x="371" y="68"/>
                  </a:cubicBezTo>
                  <a:cubicBezTo>
                    <a:pt x="332" y="23"/>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5019147" y="3563220"/>
              <a:ext cx="26693" cy="79740"/>
            </a:xfrm>
            <a:custGeom>
              <a:rect b="b" l="l" r="r" t="t"/>
              <a:pathLst>
                <a:path extrusionOk="0" h="2581" w="864">
                  <a:moveTo>
                    <a:pt x="198" y="0"/>
                  </a:moveTo>
                  <a:cubicBezTo>
                    <a:pt x="91" y="0"/>
                    <a:pt x="1" y="88"/>
                    <a:pt x="1" y="199"/>
                  </a:cubicBezTo>
                  <a:cubicBezTo>
                    <a:pt x="1" y="307"/>
                    <a:pt x="89" y="397"/>
                    <a:pt x="198" y="397"/>
                  </a:cubicBezTo>
                  <a:lnTo>
                    <a:pt x="468" y="397"/>
                  </a:lnTo>
                  <a:lnTo>
                    <a:pt x="468" y="2383"/>
                  </a:lnTo>
                  <a:cubicBezTo>
                    <a:pt x="468" y="2490"/>
                    <a:pt x="556" y="2580"/>
                    <a:pt x="666" y="2580"/>
                  </a:cubicBezTo>
                  <a:cubicBezTo>
                    <a:pt x="774" y="2580"/>
                    <a:pt x="864" y="2492"/>
                    <a:pt x="864" y="2383"/>
                  </a:cubicBezTo>
                  <a:lnTo>
                    <a:pt x="864" y="199"/>
                  </a:lnTo>
                  <a:cubicBezTo>
                    <a:pt x="864" y="88"/>
                    <a:pt x="774" y="0"/>
                    <a:pt x="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8"/>
            <p:cNvSpPr/>
            <p:nvPr/>
          </p:nvSpPr>
          <p:spPr>
            <a:xfrm>
              <a:off x="4779124" y="3521667"/>
              <a:ext cx="340463" cy="416959"/>
            </a:xfrm>
            <a:custGeom>
              <a:rect b="b" l="l" r="r" t="t"/>
              <a:pathLst>
                <a:path extrusionOk="0" h="13496" w="11020">
                  <a:moveTo>
                    <a:pt x="5514" y="964"/>
                  </a:moveTo>
                  <a:cubicBezTo>
                    <a:pt x="5752" y="964"/>
                    <a:pt x="5995" y="1031"/>
                    <a:pt x="6216" y="1179"/>
                  </a:cubicBezTo>
                  <a:cubicBezTo>
                    <a:pt x="6068" y="1418"/>
                    <a:pt x="5959" y="1694"/>
                    <a:pt x="5900" y="1975"/>
                  </a:cubicBezTo>
                  <a:cubicBezTo>
                    <a:pt x="5773" y="1964"/>
                    <a:pt x="5645" y="1958"/>
                    <a:pt x="5517" y="1958"/>
                  </a:cubicBezTo>
                  <a:cubicBezTo>
                    <a:pt x="5082" y="1958"/>
                    <a:pt x="4650" y="2023"/>
                    <a:pt x="4236" y="2150"/>
                  </a:cubicBezTo>
                  <a:cubicBezTo>
                    <a:pt x="4285" y="1439"/>
                    <a:pt x="4881" y="964"/>
                    <a:pt x="5514" y="964"/>
                  </a:cubicBezTo>
                  <a:close/>
                  <a:moveTo>
                    <a:pt x="8329" y="395"/>
                  </a:moveTo>
                  <a:cubicBezTo>
                    <a:pt x="9478" y="395"/>
                    <a:pt x="10416" y="1332"/>
                    <a:pt x="10416" y="2482"/>
                  </a:cubicBezTo>
                  <a:cubicBezTo>
                    <a:pt x="10416" y="3641"/>
                    <a:pt x="9470" y="4568"/>
                    <a:pt x="8329" y="4568"/>
                  </a:cubicBezTo>
                  <a:cubicBezTo>
                    <a:pt x="6823" y="4568"/>
                    <a:pt x="5826" y="3019"/>
                    <a:pt x="6407" y="1670"/>
                  </a:cubicBezTo>
                  <a:cubicBezTo>
                    <a:pt x="6724" y="922"/>
                    <a:pt x="7466" y="395"/>
                    <a:pt x="8329" y="395"/>
                  </a:cubicBezTo>
                  <a:close/>
                  <a:moveTo>
                    <a:pt x="7136" y="11880"/>
                  </a:moveTo>
                  <a:cubicBezTo>
                    <a:pt x="6928" y="12591"/>
                    <a:pt x="6265" y="13101"/>
                    <a:pt x="5507" y="13101"/>
                  </a:cubicBezTo>
                  <a:cubicBezTo>
                    <a:pt x="4750" y="13101"/>
                    <a:pt x="4089" y="12591"/>
                    <a:pt x="3881" y="11880"/>
                  </a:cubicBezTo>
                  <a:close/>
                  <a:moveTo>
                    <a:pt x="8331" y="1"/>
                  </a:moveTo>
                  <a:cubicBezTo>
                    <a:pt x="7580" y="1"/>
                    <a:pt x="6907" y="336"/>
                    <a:pt x="6451" y="864"/>
                  </a:cubicBezTo>
                  <a:cubicBezTo>
                    <a:pt x="6174" y="674"/>
                    <a:pt x="5848" y="572"/>
                    <a:pt x="5509" y="572"/>
                  </a:cubicBezTo>
                  <a:cubicBezTo>
                    <a:pt x="4559" y="572"/>
                    <a:pt x="3807" y="1365"/>
                    <a:pt x="3841" y="2299"/>
                  </a:cubicBezTo>
                  <a:cubicBezTo>
                    <a:pt x="3451" y="2464"/>
                    <a:pt x="3083" y="2688"/>
                    <a:pt x="2754" y="2965"/>
                  </a:cubicBezTo>
                  <a:cubicBezTo>
                    <a:pt x="2670" y="3035"/>
                    <a:pt x="2659" y="3159"/>
                    <a:pt x="2730" y="3243"/>
                  </a:cubicBezTo>
                  <a:cubicBezTo>
                    <a:pt x="2769" y="3290"/>
                    <a:pt x="2824" y="3313"/>
                    <a:pt x="2880" y="3313"/>
                  </a:cubicBezTo>
                  <a:cubicBezTo>
                    <a:pt x="2925" y="3313"/>
                    <a:pt x="2971" y="3298"/>
                    <a:pt x="3008" y="3267"/>
                  </a:cubicBezTo>
                  <a:cubicBezTo>
                    <a:pt x="3693" y="2691"/>
                    <a:pt x="4576" y="2356"/>
                    <a:pt x="5509" y="2356"/>
                  </a:cubicBezTo>
                  <a:cubicBezTo>
                    <a:pt x="5622" y="2356"/>
                    <a:pt x="5737" y="2361"/>
                    <a:pt x="5851" y="2371"/>
                  </a:cubicBezTo>
                  <a:cubicBezTo>
                    <a:pt x="5784" y="3858"/>
                    <a:pt x="6995" y="4965"/>
                    <a:pt x="8337" y="4965"/>
                  </a:cubicBezTo>
                  <a:cubicBezTo>
                    <a:pt x="8601" y="4965"/>
                    <a:pt x="8869" y="4922"/>
                    <a:pt x="9134" y="4831"/>
                  </a:cubicBezTo>
                  <a:cubicBezTo>
                    <a:pt x="9310" y="5283"/>
                    <a:pt x="9400" y="5756"/>
                    <a:pt x="9400" y="6245"/>
                  </a:cubicBezTo>
                  <a:cubicBezTo>
                    <a:pt x="9400" y="7784"/>
                    <a:pt x="9638" y="8567"/>
                    <a:pt x="9931" y="9197"/>
                  </a:cubicBezTo>
                  <a:lnTo>
                    <a:pt x="8527" y="9197"/>
                  </a:lnTo>
                  <a:cubicBezTo>
                    <a:pt x="8418" y="9197"/>
                    <a:pt x="8328" y="9285"/>
                    <a:pt x="8328" y="9396"/>
                  </a:cubicBezTo>
                  <a:cubicBezTo>
                    <a:pt x="8328" y="9504"/>
                    <a:pt x="8416" y="9593"/>
                    <a:pt x="8527" y="9593"/>
                  </a:cubicBezTo>
                  <a:lnTo>
                    <a:pt x="10127" y="9593"/>
                  </a:lnTo>
                  <a:cubicBezTo>
                    <a:pt x="10318" y="9964"/>
                    <a:pt x="10468" y="10258"/>
                    <a:pt x="10562" y="10682"/>
                  </a:cubicBezTo>
                  <a:cubicBezTo>
                    <a:pt x="10656" y="11097"/>
                    <a:pt x="10342" y="11490"/>
                    <a:pt x="9919" y="11490"/>
                  </a:cubicBezTo>
                  <a:lnTo>
                    <a:pt x="1099" y="11490"/>
                  </a:lnTo>
                  <a:cubicBezTo>
                    <a:pt x="898" y="11490"/>
                    <a:pt x="711" y="11400"/>
                    <a:pt x="585" y="11243"/>
                  </a:cubicBezTo>
                  <a:cubicBezTo>
                    <a:pt x="458" y="11086"/>
                    <a:pt x="412" y="10880"/>
                    <a:pt x="456" y="10682"/>
                  </a:cubicBezTo>
                  <a:cubicBezTo>
                    <a:pt x="551" y="10259"/>
                    <a:pt x="700" y="9964"/>
                    <a:pt x="892" y="9593"/>
                  </a:cubicBezTo>
                  <a:lnTo>
                    <a:pt x="7736" y="9593"/>
                  </a:lnTo>
                  <a:cubicBezTo>
                    <a:pt x="7845" y="9593"/>
                    <a:pt x="7934" y="9505"/>
                    <a:pt x="7934" y="9396"/>
                  </a:cubicBezTo>
                  <a:cubicBezTo>
                    <a:pt x="7934" y="9287"/>
                    <a:pt x="7846" y="9197"/>
                    <a:pt x="7736" y="9197"/>
                  </a:cubicBezTo>
                  <a:lnTo>
                    <a:pt x="1089" y="9197"/>
                  </a:lnTo>
                  <a:cubicBezTo>
                    <a:pt x="1384" y="8567"/>
                    <a:pt x="1620" y="7784"/>
                    <a:pt x="1620" y="6245"/>
                  </a:cubicBezTo>
                  <a:cubicBezTo>
                    <a:pt x="1620" y="5346"/>
                    <a:pt x="1918" y="4502"/>
                    <a:pt x="2483" y="3804"/>
                  </a:cubicBezTo>
                  <a:cubicBezTo>
                    <a:pt x="2552" y="3720"/>
                    <a:pt x="2538" y="3595"/>
                    <a:pt x="2453" y="3526"/>
                  </a:cubicBezTo>
                  <a:cubicBezTo>
                    <a:pt x="2416" y="3495"/>
                    <a:pt x="2372" y="3481"/>
                    <a:pt x="2328" y="3481"/>
                  </a:cubicBezTo>
                  <a:cubicBezTo>
                    <a:pt x="2271" y="3481"/>
                    <a:pt x="2213" y="3506"/>
                    <a:pt x="2173" y="3556"/>
                  </a:cubicBezTo>
                  <a:cubicBezTo>
                    <a:pt x="1563" y="4314"/>
                    <a:pt x="1224" y="5268"/>
                    <a:pt x="1224" y="6243"/>
                  </a:cubicBezTo>
                  <a:cubicBezTo>
                    <a:pt x="1224" y="9076"/>
                    <a:pt x="383" y="9190"/>
                    <a:pt x="71" y="10593"/>
                  </a:cubicBezTo>
                  <a:cubicBezTo>
                    <a:pt x="0" y="10908"/>
                    <a:pt x="76" y="11233"/>
                    <a:pt x="278" y="11485"/>
                  </a:cubicBezTo>
                  <a:cubicBezTo>
                    <a:pt x="480" y="11737"/>
                    <a:pt x="779" y="11880"/>
                    <a:pt x="1101" y="11880"/>
                  </a:cubicBezTo>
                  <a:lnTo>
                    <a:pt x="3476" y="11880"/>
                  </a:lnTo>
                  <a:cubicBezTo>
                    <a:pt x="3575" y="12306"/>
                    <a:pt x="3807" y="12691"/>
                    <a:pt x="4139" y="12981"/>
                  </a:cubicBezTo>
                  <a:cubicBezTo>
                    <a:pt x="4518" y="13312"/>
                    <a:pt x="5006" y="13495"/>
                    <a:pt x="5512" y="13495"/>
                  </a:cubicBezTo>
                  <a:cubicBezTo>
                    <a:pt x="6016" y="13495"/>
                    <a:pt x="6505" y="13312"/>
                    <a:pt x="6883" y="12981"/>
                  </a:cubicBezTo>
                  <a:cubicBezTo>
                    <a:pt x="7217" y="12691"/>
                    <a:pt x="7448" y="12305"/>
                    <a:pt x="7547" y="11880"/>
                  </a:cubicBezTo>
                  <a:lnTo>
                    <a:pt x="9921" y="11880"/>
                  </a:lnTo>
                  <a:cubicBezTo>
                    <a:pt x="10244" y="11880"/>
                    <a:pt x="10543" y="11737"/>
                    <a:pt x="10743" y="11485"/>
                  </a:cubicBezTo>
                  <a:cubicBezTo>
                    <a:pt x="10945" y="11233"/>
                    <a:pt x="11020" y="10908"/>
                    <a:pt x="10951" y="10593"/>
                  </a:cubicBezTo>
                  <a:cubicBezTo>
                    <a:pt x="10834" y="10062"/>
                    <a:pt x="10638" y="9721"/>
                    <a:pt x="10426" y="9303"/>
                  </a:cubicBezTo>
                  <a:cubicBezTo>
                    <a:pt x="10173" y="8756"/>
                    <a:pt x="9798" y="8149"/>
                    <a:pt x="9798" y="6243"/>
                  </a:cubicBezTo>
                  <a:cubicBezTo>
                    <a:pt x="9798" y="5699"/>
                    <a:pt x="9696" y="5172"/>
                    <a:pt x="9500" y="4671"/>
                  </a:cubicBezTo>
                  <a:cubicBezTo>
                    <a:pt x="10277" y="4253"/>
                    <a:pt x="10810" y="3427"/>
                    <a:pt x="10810" y="2482"/>
                  </a:cubicBezTo>
                  <a:cubicBezTo>
                    <a:pt x="10810" y="1113"/>
                    <a:pt x="9699" y="1"/>
                    <a:pt x="8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78"/>
          <p:cNvGrpSpPr/>
          <p:nvPr/>
        </p:nvGrpSpPr>
        <p:grpSpPr>
          <a:xfrm rot="743281">
            <a:off x="6314012" y="4069968"/>
            <a:ext cx="742958" cy="914407"/>
            <a:chOff x="6006242" y="3496642"/>
            <a:chExt cx="379947" cy="467040"/>
          </a:xfrm>
        </p:grpSpPr>
        <p:sp>
          <p:nvSpPr>
            <p:cNvPr id="2311" name="Google Shape;2311;p78"/>
            <p:cNvSpPr/>
            <p:nvPr/>
          </p:nvSpPr>
          <p:spPr>
            <a:xfrm>
              <a:off x="6006242" y="3496642"/>
              <a:ext cx="379947" cy="467040"/>
            </a:xfrm>
            <a:custGeom>
              <a:rect b="b" l="l" r="r" t="t"/>
              <a:pathLst>
                <a:path extrusionOk="0" h="15117" w="12298">
                  <a:moveTo>
                    <a:pt x="2360" y="0"/>
                  </a:moveTo>
                  <a:cubicBezTo>
                    <a:pt x="1059" y="0"/>
                    <a:pt x="0" y="1057"/>
                    <a:pt x="0" y="2359"/>
                  </a:cubicBezTo>
                  <a:lnTo>
                    <a:pt x="0" y="4077"/>
                  </a:lnTo>
                  <a:cubicBezTo>
                    <a:pt x="0" y="4218"/>
                    <a:pt x="29" y="4352"/>
                    <a:pt x="81" y="4472"/>
                  </a:cubicBezTo>
                  <a:cubicBezTo>
                    <a:pt x="29" y="4593"/>
                    <a:pt x="0" y="4726"/>
                    <a:pt x="0" y="4867"/>
                  </a:cubicBezTo>
                  <a:lnTo>
                    <a:pt x="0" y="12758"/>
                  </a:lnTo>
                  <a:cubicBezTo>
                    <a:pt x="0" y="14059"/>
                    <a:pt x="1059" y="15116"/>
                    <a:pt x="2360" y="15116"/>
                  </a:cubicBezTo>
                  <a:lnTo>
                    <a:pt x="9937" y="15116"/>
                  </a:lnTo>
                  <a:cubicBezTo>
                    <a:pt x="11238" y="15116"/>
                    <a:pt x="12297" y="14059"/>
                    <a:pt x="12297" y="12758"/>
                  </a:cubicBezTo>
                  <a:lnTo>
                    <a:pt x="12297" y="2359"/>
                  </a:lnTo>
                  <a:cubicBezTo>
                    <a:pt x="12297" y="1057"/>
                    <a:pt x="11238" y="0"/>
                    <a:pt x="9937"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8"/>
            <p:cNvSpPr/>
            <p:nvPr/>
          </p:nvSpPr>
          <p:spPr>
            <a:xfrm>
              <a:off x="6037384" y="3527784"/>
              <a:ext cx="317662" cy="404786"/>
            </a:xfrm>
            <a:custGeom>
              <a:rect b="b" l="l" r="r" t="t"/>
              <a:pathLst>
                <a:path extrusionOk="0" h="13102" w="10282">
                  <a:moveTo>
                    <a:pt x="1352" y="0"/>
                  </a:moveTo>
                  <a:cubicBezTo>
                    <a:pt x="606" y="0"/>
                    <a:pt x="0" y="606"/>
                    <a:pt x="0" y="1351"/>
                  </a:cubicBezTo>
                  <a:lnTo>
                    <a:pt x="0" y="11750"/>
                  </a:lnTo>
                  <a:cubicBezTo>
                    <a:pt x="0" y="12496"/>
                    <a:pt x="606" y="13102"/>
                    <a:pt x="1352" y="13102"/>
                  </a:cubicBezTo>
                  <a:lnTo>
                    <a:pt x="8929" y="13102"/>
                  </a:lnTo>
                  <a:cubicBezTo>
                    <a:pt x="9675" y="13102"/>
                    <a:pt x="10281" y="12496"/>
                    <a:pt x="10281" y="11750"/>
                  </a:cubicBezTo>
                  <a:lnTo>
                    <a:pt x="10281" y="1351"/>
                  </a:lnTo>
                  <a:cubicBezTo>
                    <a:pt x="10281" y="606"/>
                    <a:pt x="9677" y="0"/>
                    <a:pt x="8929"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8"/>
            <p:cNvSpPr/>
            <p:nvPr/>
          </p:nvSpPr>
          <p:spPr>
            <a:xfrm>
              <a:off x="6037415" y="3527784"/>
              <a:ext cx="66239" cy="404786"/>
            </a:xfrm>
            <a:custGeom>
              <a:rect b="b" l="l" r="r" t="t"/>
              <a:pathLst>
                <a:path extrusionOk="0" h="13102" w="2144">
                  <a:moveTo>
                    <a:pt x="1353" y="0"/>
                  </a:moveTo>
                  <a:cubicBezTo>
                    <a:pt x="606" y="0"/>
                    <a:pt x="1" y="606"/>
                    <a:pt x="1" y="1351"/>
                  </a:cubicBezTo>
                  <a:lnTo>
                    <a:pt x="1" y="11750"/>
                  </a:lnTo>
                  <a:cubicBezTo>
                    <a:pt x="1" y="12496"/>
                    <a:pt x="605" y="13102"/>
                    <a:pt x="1353" y="13102"/>
                  </a:cubicBezTo>
                  <a:lnTo>
                    <a:pt x="2144" y="13102"/>
                  </a:lnTo>
                  <a:cubicBezTo>
                    <a:pt x="1396" y="13102"/>
                    <a:pt x="792" y="12496"/>
                    <a:pt x="792" y="11750"/>
                  </a:cubicBezTo>
                  <a:lnTo>
                    <a:pt x="792" y="1351"/>
                  </a:lnTo>
                  <a:cubicBezTo>
                    <a:pt x="792" y="606"/>
                    <a:pt x="1396" y="0"/>
                    <a:pt x="2144"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6078166" y="3568473"/>
              <a:ext cx="236192" cy="290784"/>
            </a:xfrm>
            <a:custGeom>
              <a:rect b="b" l="l" r="r" t="t"/>
              <a:pathLst>
                <a:path extrusionOk="0" h="9412" w="7645">
                  <a:moveTo>
                    <a:pt x="34" y="1"/>
                  </a:moveTo>
                  <a:cubicBezTo>
                    <a:pt x="16" y="1"/>
                    <a:pt x="1" y="16"/>
                    <a:pt x="1" y="34"/>
                  </a:cubicBezTo>
                  <a:lnTo>
                    <a:pt x="1" y="9378"/>
                  </a:lnTo>
                  <a:cubicBezTo>
                    <a:pt x="1" y="9396"/>
                    <a:pt x="16" y="9411"/>
                    <a:pt x="34" y="9411"/>
                  </a:cubicBezTo>
                  <a:lnTo>
                    <a:pt x="7610" y="9411"/>
                  </a:lnTo>
                  <a:cubicBezTo>
                    <a:pt x="7630" y="9411"/>
                    <a:pt x="7645" y="9396"/>
                    <a:pt x="7645" y="9378"/>
                  </a:cubicBezTo>
                  <a:lnTo>
                    <a:pt x="7645" y="34"/>
                  </a:lnTo>
                  <a:cubicBezTo>
                    <a:pt x="7645" y="16"/>
                    <a:pt x="7630" y="1"/>
                    <a:pt x="7610" y="1"/>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8"/>
            <p:cNvSpPr/>
            <p:nvPr/>
          </p:nvSpPr>
          <p:spPr>
            <a:xfrm>
              <a:off x="6078166" y="3568473"/>
              <a:ext cx="25488" cy="290784"/>
            </a:xfrm>
            <a:custGeom>
              <a:rect b="b" l="l" r="r" t="t"/>
              <a:pathLst>
                <a:path extrusionOk="0" h="9412" w="825">
                  <a:moveTo>
                    <a:pt x="34" y="1"/>
                  </a:moveTo>
                  <a:cubicBezTo>
                    <a:pt x="16" y="1"/>
                    <a:pt x="1" y="16"/>
                    <a:pt x="1" y="34"/>
                  </a:cubicBezTo>
                  <a:lnTo>
                    <a:pt x="1" y="9378"/>
                  </a:lnTo>
                  <a:cubicBezTo>
                    <a:pt x="1" y="9396"/>
                    <a:pt x="16" y="9411"/>
                    <a:pt x="34" y="9411"/>
                  </a:cubicBezTo>
                  <a:lnTo>
                    <a:pt x="825" y="9411"/>
                  </a:lnTo>
                  <a:cubicBezTo>
                    <a:pt x="805" y="9411"/>
                    <a:pt x="791" y="9396"/>
                    <a:pt x="791" y="9378"/>
                  </a:cubicBezTo>
                  <a:lnTo>
                    <a:pt x="791" y="34"/>
                  </a:lnTo>
                  <a:cubicBezTo>
                    <a:pt x="791" y="16"/>
                    <a:pt x="805" y="1"/>
                    <a:pt x="82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8"/>
            <p:cNvSpPr/>
            <p:nvPr/>
          </p:nvSpPr>
          <p:spPr>
            <a:xfrm>
              <a:off x="6180057" y="3879678"/>
              <a:ext cx="32378" cy="32378"/>
            </a:xfrm>
            <a:custGeom>
              <a:rect b="b" l="l" r="r" t="t"/>
              <a:pathLst>
                <a:path extrusionOk="0" h="1048" w="1048">
                  <a:moveTo>
                    <a:pt x="524" y="1"/>
                  </a:moveTo>
                  <a:cubicBezTo>
                    <a:pt x="234" y="1"/>
                    <a:pt x="1" y="234"/>
                    <a:pt x="1" y="524"/>
                  </a:cubicBezTo>
                  <a:cubicBezTo>
                    <a:pt x="1" y="814"/>
                    <a:pt x="234" y="1048"/>
                    <a:pt x="524" y="1048"/>
                  </a:cubicBezTo>
                  <a:cubicBezTo>
                    <a:pt x="813" y="1048"/>
                    <a:pt x="1048" y="814"/>
                    <a:pt x="1048" y="524"/>
                  </a:cubicBezTo>
                  <a:cubicBezTo>
                    <a:pt x="1048" y="234"/>
                    <a:pt x="813" y="1"/>
                    <a:pt x="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6031329" y="3521636"/>
              <a:ext cx="329804" cy="416990"/>
            </a:xfrm>
            <a:custGeom>
              <a:rect b="b" l="l" r="r" t="t"/>
              <a:pathLst>
                <a:path extrusionOk="0" h="13497" w="10675">
                  <a:moveTo>
                    <a:pt x="1548" y="0"/>
                  </a:moveTo>
                  <a:cubicBezTo>
                    <a:pt x="694" y="0"/>
                    <a:pt x="0" y="696"/>
                    <a:pt x="0" y="1548"/>
                  </a:cubicBezTo>
                  <a:lnTo>
                    <a:pt x="0" y="3267"/>
                  </a:lnTo>
                  <a:cubicBezTo>
                    <a:pt x="0" y="3374"/>
                    <a:pt x="89" y="3464"/>
                    <a:pt x="198" y="3464"/>
                  </a:cubicBezTo>
                  <a:cubicBezTo>
                    <a:pt x="307" y="3464"/>
                    <a:pt x="397" y="3377"/>
                    <a:pt x="397" y="3267"/>
                  </a:cubicBezTo>
                  <a:lnTo>
                    <a:pt x="397" y="1548"/>
                  </a:lnTo>
                  <a:cubicBezTo>
                    <a:pt x="397" y="912"/>
                    <a:pt x="914" y="395"/>
                    <a:pt x="1550" y="395"/>
                  </a:cubicBezTo>
                  <a:lnTo>
                    <a:pt x="9126" y="395"/>
                  </a:lnTo>
                  <a:cubicBezTo>
                    <a:pt x="9762" y="395"/>
                    <a:pt x="10281" y="912"/>
                    <a:pt x="10281" y="1548"/>
                  </a:cubicBezTo>
                  <a:lnTo>
                    <a:pt x="10281" y="11947"/>
                  </a:lnTo>
                  <a:cubicBezTo>
                    <a:pt x="10281" y="12583"/>
                    <a:pt x="9762" y="13100"/>
                    <a:pt x="9126" y="13100"/>
                  </a:cubicBezTo>
                  <a:lnTo>
                    <a:pt x="1550" y="13100"/>
                  </a:lnTo>
                  <a:cubicBezTo>
                    <a:pt x="914" y="13100"/>
                    <a:pt x="397" y="12583"/>
                    <a:pt x="397" y="11947"/>
                  </a:cubicBezTo>
                  <a:lnTo>
                    <a:pt x="397" y="4058"/>
                  </a:lnTo>
                  <a:cubicBezTo>
                    <a:pt x="397" y="3949"/>
                    <a:pt x="308" y="3859"/>
                    <a:pt x="198" y="3859"/>
                  </a:cubicBezTo>
                  <a:cubicBezTo>
                    <a:pt x="90" y="3859"/>
                    <a:pt x="0" y="3947"/>
                    <a:pt x="0" y="4058"/>
                  </a:cubicBezTo>
                  <a:lnTo>
                    <a:pt x="0" y="11949"/>
                  </a:lnTo>
                  <a:cubicBezTo>
                    <a:pt x="0" y="12803"/>
                    <a:pt x="696" y="13496"/>
                    <a:pt x="1548" y="13496"/>
                  </a:cubicBezTo>
                  <a:lnTo>
                    <a:pt x="9125" y="13496"/>
                  </a:lnTo>
                  <a:cubicBezTo>
                    <a:pt x="9979" y="13496"/>
                    <a:pt x="10673" y="12801"/>
                    <a:pt x="10673" y="11949"/>
                  </a:cubicBezTo>
                  <a:lnTo>
                    <a:pt x="10673" y="1550"/>
                  </a:lnTo>
                  <a:cubicBezTo>
                    <a:pt x="10674" y="696"/>
                    <a:pt x="9979" y="0"/>
                    <a:pt x="9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8"/>
            <p:cNvSpPr/>
            <p:nvPr/>
          </p:nvSpPr>
          <p:spPr>
            <a:xfrm>
              <a:off x="6072018" y="3562386"/>
              <a:ext cx="248365" cy="302956"/>
            </a:xfrm>
            <a:custGeom>
              <a:rect b="b" l="l" r="r" t="t"/>
              <a:pathLst>
                <a:path extrusionOk="0" h="9806" w="8039">
                  <a:moveTo>
                    <a:pt x="229" y="0"/>
                  </a:moveTo>
                  <a:cubicBezTo>
                    <a:pt x="103" y="0"/>
                    <a:pt x="1" y="104"/>
                    <a:pt x="1" y="231"/>
                  </a:cubicBezTo>
                  <a:lnTo>
                    <a:pt x="1" y="9575"/>
                  </a:lnTo>
                  <a:cubicBezTo>
                    <a:pt x="1" y="9702"/>
                    <a:pt x="104" y="9805"/>
                    <a:pt x="231" y="9805"/>
                  </a:cubicBezTo>
                  <a:lnTo>
                    <a:pt x="7808" y="9805"/>
                  </a:lnTo>
                  <a:cubicBezTo>
                    <a:pt x="7935" y="9805"/>
                    <a:pt x="8038" y="9702"/>
                    <a:pt x="8038" y="9575"/>
                  </a:cubicBezTo>
                  <a:lnTo>
                    <a:pt x="8038" y="7511"/>
                  </a:lnTo>
                  <a:cubicBezTo>
                    <a:pt x="8038" y="7402"/>
                    <a:pt x="7950" y="7312"/>
                    <a:pt x="7839" y="7312"/>
                  </a:cubicBezTo>
                  <a:cubicBezTo>
                    <a:pt x="7732" y="7312"/>
                    <a:pt x="7642" y="7401"/>
                    <a:pt x="7642" y="7511"/>
                  </a:cubicBezTo>
                  <a:lnTo>
                    <a:pt x="7642" y="9411"/>
                  </a:lnTo>
                  <a:lnTo>
                    <a:pt x="393" y="9411"/>
                  </a:lnTo>
                  <a:lnTo>
                    <a:pt x="393" y="395"/>
                  </a:lnTo>
                  <a:lnTo>
                    <a:pt x="7642" y="395"/>
                  </a:lnTo>
                  <a:lnTo>
                    <a:pt x="7642" y="6720"/>
                  </a:lnTo>
                  <a:cubicBezTo>
                    <a:pt x="7642" y="6829"/>
                    <a:pt x="7729" y="6919"/>
                    <a:pt x="7839" y="6919"/>
                  </a:cubicBezTo>
                  <a:cubicBezTo>
                    <a:pt x="7949" y="6919"/>
                    <a:pt x="8038" y="6831"/>
                    <a:pt x="8038" y="6720"/>
                  </a:cubicBezTo>
                  <a:lnTo>
                    <a:pt x="8038" y="231"/>
                  </a:lnTo>
                  <a:cubicBezTo>
                    <a:pt x="8038" y="103"/>
                    <a:pt x="7935" y="0"/>
                    <a:pt x="7808" y="0"/>
                  </a:cubicBezTo>
                  <a:lnTo>
                    <a:pt x="231" y="0"/>
                  </a:lnTo>
                  <a:cubicBezTo>
                    <a:pt x="230" y="0"/>
                    <a:pt x="229"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8"/>
            <p:cNvSpPr/>
            <p:nvPr/>
          </p:nvSpPr>
          <p:spPr>
            <a:xfrm>
              <a:off x="6189573" y="3541501"/>
              <a:ext cx="13285" cy="13285"/>
            </a:xfrm>
            <a:custGeom>
              <a:rect b="b" l="l" r="r" t="t"/>
              <a:pathLst>
                <a:path extrusionOk="0" h="430" w="430">
                  <a:moveTo>
                    <a:pt x="216" y="0"/>
                  </a:moveTo>
                  <a:cubicBezTo>
                    <a:pt x="98" y="0"/>
                    <a:pt x="1" y="97"/>
                    <a:pt x="1" y="216"/>
                  </a:cubicBezTo>
                  <a:cubicBezTo>
                    <a:pt x="1" y="334"/>
                    <a:pt x="98" y="430"/>
                    <a:pt x="216" y="430"/>
                  </a:cubicBezTo>
                  <a:cubicBezTo>
                    <a:pt x="333" y="430"/>
                    <a:pt x="430" y="334"/>
                    <a:pt x="430" y="216"/>
                  </a:cubicBezTo>
                  <a:cubicBezTo>
                    <a:pt x="430" y="96"/>
                    <a:pt x="333" y="0"/>
                    <a:pt x="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6173909" y="3873530"/>
              <a:ext cx="44612" cy="44612"/>
            </a:xfrm>
            <a:custGeom>
              <a:rect b="b" l="l" r="r" t="t"/>
              <a:pathLst>
                <a:path extrusionOk="0" h="1444" w="1444">
                  <a:moveTo>
                    <a:pt x="723" y="397"/>
                  </a:moveTo>
                  <a:cubicBezTo>
                    <a:pt x="903" y="397"/>
                    <a:pt x="1048" y="544"/>
                    <a:pt x="1048" y="723"/>
                  </a:cubicBezTo>
                  <a:cubicBezTo>
                    <a:pt x="1048" y="903"/>
                    <a:pt x="903" y="1048"/>
                    <a:pt x="723" y="1048"/>
                  </a:cubicBezTo>
                  <a:cubicBezTo>
                    <a:pt x="544" y="1048"/>
                    <a:pt x="397" y="903"/>
                    <a:pt x="397" y="723"/>
                  </a:cubicBezTo>
                  <a:cubicBezTo>
                    <a:pt x="397" y="544"/>
                    <a:pt x="544" y="397"/>
                    <a:pt x="723" y="397"/>
                  </a:cubicBezTo>
                  <a:close/>
                  <a:moveTo>
                    <a:pt x="723" y="1"/>
                  </a:moveTo>
                  <a:cubicBezTo>
                    <a:pt x="324" y="1"/>
                    <a:pt x="1" y="325"/>
                    <a:pt x="1" y="723"/>
                  </a:cubicBezTo>
                  <a:cubicBezTo>
                    <a:pt x="1" y="1121"/>
                    <a:pt x="324" y="1444"/>
                    <a:pt x="723" y="1444"/>
                  </a:cubicBezTo>
                  <a:cubicBezTo>
                    <a:pt x="1121" y="1444"/>
                    <a:pt x="1444" y="1121"/>
                    <a:pt x="1444" y="723"/>
                  </a:cubicBezTo>
                  <a:cubicBezTo>
                    <a:pt x="1444" y="325"/>
                    <a:pt x="1121" y="1"/>
                    <a:pt x="7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8"/>
            <p:cNvSpPr/>
            <p:nvPr/>
          </p:nvSpPr>
          <p:spPr>
            <a:xfrm>
              <a:off x="6122067" y="3683526"/>
              <a:ext cx="37228" cy="24716"/>
            </a:xfrm>
            <a:custGeom>
              <a:rect b="b" l="l" r="r" t="t"/>
              <a:pathLst>
                <a:path extrusionOk="0" h="800" w="1205">
                  <a:moveTo>
                    <a:pt x="603" y="1"/>
                  </a:moveTo>
                  <a:cubicBezTo>
                    <a:pt x="271" y="1"/>
                    <a:pt x="1" y="270"/>
                    <a:pt x="1" y="601"/>
                  </a:cubicBezTo>
                  <a:cubicBezTo>
                    <a:pt x="1" y="710"/>
                    <a:pt x="87" y="799"/>
                    <a:pt x="198" y="799"/>
                  </a:cubicBezTo>
                  <a:cubicBezTo>
                    <a:pt x="307" y="799"/>
                    <a:pt x="397" y="711"/>
                    <a:pt x="397" y="601"/>
                  </a:cubicBezTo>
                  <a:cubicBezTo>
                    <a:pt x="397" y="488"/>
                    <a:pt x="488" y="396"/>
                    <a:pt x="602" y="396"/>
                  </a:cubicBezTo>
                  <a:cubicBezTo>
                    <a:pt x="714" y="396"/>
                    <a:pt x="808" y="487"/>
                    <a:pt x="808" y="601"/>
                  </a:cubicBezTo>
                  <a:cubicBezTo>
                    <a:pt x="808" y="710"/>
                    <a:pt x="895" y="799"/>
                    <a:pt x="1006" y="799"/>
                  </a:cubicBezTo>
                  <a:cubicBezTo>
                    <a:pt x="1115" y="799"/>
                    <a:pt x="1205" y="711"/>
                    <a:pt x="1205" y="601"/>
                  </a:cubicBezTo>
                  <a:cubicBezTo>
                    <a:pt x="1205" y="270"/>
                    <a:pt x="935" y="1"/>
                    <a:pt x="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8"/>
            <p:cNvSpPr/>
            <p:nvPr/>
          </p:nvSpPr>
          <p:spPr>
            <a:xfrm>
              <a:off x="6233259" y="3683526"/>
              <a:ext cx="37228" cy="24716"/>
            </a:xfrm>
            <a:custGeom>
              <a:rect b="b" l="l" r="r" t="t"/>
              <a:pathLst>
                <a:path extrusionOk="0" h="800" w="1205">
                  <a:moveTo>
                    <a:pt x="604" y="1"/>
                  </a:moveTo>
                  <a:cubicBezTo>
                    <a:pt x="272" y="1"/>
                    <a:pt x="0" y="270"/>
                    <a:pt x="0" y="601"/>
                  </a:cubicBezTo>
                  <a:cubicBezTo>
                    <a:pt x="0" y="710"/>
                    <a:pt x="88" y="799"/>
                    <a:pt x="198" y="799"/>
                  </a:cubicBezTo>
                  <a:cubicBezTo>
                    <a:pt x="307" y="799"/>
                    <a:pt x="396" y="711"/>
                    <a:pt x="396" y="601"/>
                  </a:cubicBezTo>
                  <a:cubicBezTo>
                    <a:pt x="396" y="488"/>
                    <a:pt x="488" y="396"/>
                    <a:pt x="601" y="396"/>
                  </a:cubicBezTo>
                  <a:cubicBezTo>
                    <a:pt x="714" y="396"/>
                    <a:pt x="808" y="487"/>
                    <a:pt x="808" y="601"/>
                  </a:cubicBezTo>
                  <a:cubicBezTo>
                    <a:pt x="808" y="710"/>
                    <a:pt x="896" y="799"/>
                    <a:pt x="1005" y="799"/>
                  </a:cubicBezTo>
                  <a:cubicBezTo>
                    <a:pt x="1114" y="799"/>
                    <a:pt x="1204" y="711"/>
                    <a:pt x="1204" y="601"/>
                  </a:cubicBezTo>
                  <a:cubicBezTo>
                    <a:pt x="1204" y="270"/>
                    <a:pt x="935"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6176195" y="3710466"/>
              <a:ext cx="40040" cy="18228"/>
            </a:xfrm>
            <a:custGeom>
              <a:rect b="b" l="l" r="r" t="t"/>
              <a:pathLst>
                <a:path extrusionOk="0" h="590" w="1296">
                  <a:moveTo>
                    <a:pt x="220" y="1"/>
                  </a:moveTo>
                  <a:cubicBezTo>
                    <a:pt x="174" y="1"/>
                    <a:pt x="128" y="17"/>
                    <a:pt x="91" y="50"/>
                  </a:cubicBezTo>
                  <a:cubicBezTo>
                    <a:pt x="9" y="122"/>
                    <a:pt x="0" y="246"/>
                    <a:pt x="73" y="328"/>
                  </a:cubicBezTo>
                  <a:cubicBezTo>
                    <a:pt x="218" y="496"/>
                    <a:pt x="428" y="590"/>
                    <a:pt x="649" y="590"/>
                  </a:cubicBezTo>
                  <a:cubicBezTo>
                    <a:pt x="869" y="590"/>
                    <a:pt x="1078" y="496"/>
                    <a:pt x="1223" y="328"/>
                  </a:cubicBezTo>
                  <a:cubicBezTo>
                    <a:pt x="1295" y="246"/>
                    <a:pt x="1288" y="122"/>
                    <a:pt x="1205" y="50"/>
                  </a:cubicBezTo>
                  <a:cubicBezTo>
                    <a:pt x="1168" y="18"/>
                    <a:pt x="1121" y="2"/>
                    <a:pt x="1075" y="2"/>
                  </a:cubicBezTo>
                  <a:cubicBezTo>
                    <a:pt x="1020" y="2"/>
                    <a:pt x="966" y="25"/>
                    <a:pt x="927" y="69"/>
                  </a:cubicBezTo>
                  <a:cubicBezTo>
                    <a:pt x="856" y="149"/>
                    <a:pt x="755" y="197"/>
                    <a:pt x="649" y="197"/>
                  </a:cubicBezTo>
                  <a:cubicBezTo>
                    <a:pt x="541" y="197"/>
                    <a:pt x="441" y="149"/>
                    <a:pt x="369" y="69"/>
                  </a:cubicBezTo>
                  <a:cubicBezTo>
                    <a:pt x="331" y="24"/>
                    <a:pt x="276" y="1"/>
                    <a:pt x="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24" name="Google Shape;2324;p78"/>
          <p:cNvPicPr preferRelativeResize="0"/>
          <p:nvPr/>
        </p:nvPicPr>
        <p:blipFill>
          <a:blip r:embed="rId3">
            <a:alphaModFix/>
          </a:blip>
          <a:stretch>
            <a:fillRect/>
          </a:stretch>
        </p:blipFill>
        <p:spPr>
          <a:xfrm>
            <a:off x="2673325" y="3425075"/>
            <a:ext cx="3551250" cy="128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39"/>
          <p:cNvSpPr txBox="1"/>
          <p:nvPr>
            <p:ph type="title"/>
          </p:nvPr>
        </p:nvSpPr>
        <p:spPr>
          <a:xfrm>
            <a:off x="1051425" y="1933050"/>
            <a:ext cx="7147800" cy="12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a:p>
            <a:pPr indent="0" lvl="0" marL="0" rtl="0" algn="ctr">
              <a:spcBef>
                <a:spcPts val="0"/>
              </a:spcBef>
              <a:spcAft>
                <a:spcPts val="0"/>
              </a:spcAft>
              <a:buNone/>
            </a:pPr>
            <a:r>
              <a:rPr lang="en" sz="1800"/>
              <a:t>Friends living in different worlds? </a:t>
            </a:r>
            <a:endParaRPr sz="1800"/>
          </a:p>
          <a:p>
            <a:pPr indent="0" lvl="0" marL="0" rtl="0" algn="ctr">
              <a:spcBef>
                <a:spcPts val="0"/>
              </a:spcBef>
              <a:spcAft>
                <a:spcPts val="0"/>
              </a:spcAft>
              <a:buNone/>
            </a:pPr>
            <a:r>
              <a:rPr lang="en" sz="1800"/>
              <a:t>Just plan(et).</a:t>
            </a:r>
            <a:endParaRPr sz="1800"/>
          </a:p>
        </p:txBody>
      </p:sp>
      <p:sp>
        <p:nvSpPr>
          <p:cNvPr id="1798" name="Google Shape;1798;p39"/>
          <p:cNvSpPr/>
          <p:nvPr/>
        </p:nvSpPr>
        <p:spPr>
          <a:xfrm>
            <a:off x="4114797" y="1334156"/>
            <a:ext cx="914427" cy="914420"/>
          </a:xfrm>
          <a:custGeom>
            <a:rect b="b" l="l" r="r" t="t"/>
            <a:pathLst>
              <a:path extrusionOk="0" h="15120" w="15117">
                <a:moveTo>
                  <a:pt x="7559" y="1"/>
                </a:moveTo>
                <a:cubicBezTo>
                  <a:pt x="5540" y="1"/>
                  <a:pt x="3642" y="789"/>
                  <a:pt x="2214" y="2214"/>
                </a:cubicBezTo>
                <a:cubicBezTo>
                  <a:pt x="786" y="3642"/>
                  <a:pt x="1" y="5540"/>
                  <a:pt x="1" y="7559"/>
                </a:cubicBezTo>
                <a:cubicBezTo>
                  <a:pt x="1" y="8570"/>
                  <a:pt x="198" y="9556"/>
                  <a:pt x="590" y="10485"/>
                </a:cubicBezTo>
                <a:cubicBezTo>
                  <a:pt x="968" y="11384"/>
                  <a:pt x="1508" y="12194"/>
                  <a:pt x="2199" y="12890"/>
                </a:cubicBezTo>
                <a:cubicBezTo>
                  <a:pt x="3627" y="14327"/>
                  <a:pt x="5530" y="15120"/>
                  <a:pt x="7556" y="15120"/>
                </a:cubicBezTo>
                <a:cubicBezTo>
                  <a:pt x="10081" y="15120"/>
                  <a:pt x="12429" y="13868"/>
                  <a:pt x="13838" y="11767"/>
                </a:cubicBezTo>
                <a:cubicBezTo>
                  <a:pt x="13932" y="11627"/>
                  <a:pt x="13986" y="11472"/>
                  <a:pt x="14002" y="11318"/>
                </a:cubicBezTo>
                <a:cubicBezTo>
                  <a:pt x="14131" y="11224"/>
                  <a:pt x="14239" y="11101"/>
                  <a:pt x="14315" y="10951"/>
                </a:cubicBezTo>
                <a:cubicBezTo>
                  <a:pt x="14847" y="9893"/>
                  <a:pt x="15117" y="8753"/>
                  <a:pt x="15117" y="7559"/>
                </a:cubicBezTo>
                <a:cubicBezTo>
                  <a:pt x="15117" y="6369"/>
                  <a:pt x="14847" y="5226"/>
                  <a:pt x="14315" y="4167"/>
                </a:cubicBezTo>
                <a:cubicBezTo>
                  <a:pt x="13851" y="3245"/>
                  <a:pt x="13186" y="2412"/>
                  <a:pt x="12386" y="1746"/>
                </a:cubicBezTo>
                <a:cubicBezTo>
                  <a:pt x="12342" y="1649"/>
                  <a:pt x="12297" y="1553"/>
                  <a:pt x="12253" y="1463"/>
                </a:cubicBezTo>
                <a:cubicBezTo>
                  <a:pt x="11992" y="937"/>
                  <a:pt x="11456" y="630"/>
                  <a:pt x="10900" y="630"/>
                </a:cubicBezTo>
                <a:cubicBezTo>
                  <a:pt x="10811" y="630"/>
                  <a:pt x="10722" y="638"/>
                  <a:pt x="10633" y="654"/>
                </a:cubicBezTo>
                <a:cubicBezTo>
                  <a:pt x="9671" y="225"/>
                  <a:pt x="8615" y="1"/>
                  <a:pt x="7559"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9" name="Google Shape;1799;p39"/>
          <p:cNvPicPr preferRelativeResize="0"/>
          <p:nvPr/>
        </p:nvPicPr>
        <p:blipFill>
          <a:blip r:embed="rId3">
            <a:alphaModFix/>
          </a:blip>
          <a:stretch>
            <a:fillRect/>
          </a:stretch>
        </p:blipFill>
        <p:spPr>
          <a:xfrm>
            <a:off x="4227488" y="1435738"/>
            <a:ext cx="679500" cy="67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40"/>
          <p:cNvSpPr txBox="1"/>
          <p:nvPr>
            <p:ph idx="1" type="subTitle"/>
          </p:nvPr>
        </p:nvSpPr>
        <p:spPr>
          <a:xfrm>
            <a:off x="993325" y="1989750"/>
            <a:ext cx="7147800" cy="2436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t>Planet</a:t>
            </a:r>
            <a:r>
              <a:rPr lang="en" sz="2300">
                <a:solidFill>
                  <a:srgbClr val="000000"/>
                </a:solidFill>
              </a:rPr>
              <a:t> lets you </a:t>
            </a:r>
            <a:r>
              <a:rPr b="1" lang="en" sz="2300">
                <a:solidFill>
                  <a:srgbClr val="000000"/>
                </a:solidFill>
              </a:rPr>
              <a:t>visually connect</a:t>
            </a:r>
            <a:r>
              <a:rPr lang="en" sz="2300">
                <a:solidFill>
                  <a:srgbClr val="000000"/>
                </a:solidFill>
              </a:rPr>
              <a:t> with your friends' emotions and statuses </a:t>
            </a:r>
            <a:r>
              <a:rPr b="1" lang="en" sz="2300">
                <a:solidFill>
                  <a:srgbClr val="000000"/>
                </a:solidFill>
              </a:rPr>
              <a:t>in real-time</a:t>
            </a:r>
            <a:r>
              <a:rPr lang="en" sz="2300">
                <a:solidFill>
                  <a:srgbClr val="000000"/>
                </a:solidFill>
              </a:rPr>
              <a:t>, so you </a:t>
            </a:r>
            <a:r>
              <a:rPr b="1" lang="en" sz="2300">
                <a:solidFill>
                  <a:srgbClr val="000000"/>
                </a:solidFill>
              </a:rPr>
              <a:t>never feel alienated</a:t>
            </a:r>
            <a:r>
              <a:rPr lang="en" sz="2300">
                <a:solidFill>
                  <a:srgbClr val="000000"/>
                </a:solidFill>
              </a:rPr>
              <a:t> and always know who's able to hang out or needs companionship.</a:t>
            </a:r>
            <a:endParaRPr/>
          </a:p>
        </p:txBody>
      </p:sp>
      <p:sp>
        <p:nvSpPr>
          <p:cNvPr id="1805" name="Google Shape;1805;p40"/>
          <p:cNvSpPr txBox="1"/>
          <p:nvPr>
            <p:ph type="title"/>
          </p:nvPr>
        </p:nvSpPr>
        <p:spPr>
          <a:xfrm>
            <a:off x="998100" y="1195725"/>
            <a:ext cx="71478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cxnSp>
        <p:nvCxnSpPr>
          <p:cNvPr id="1806" name="Google Shape;1806;p40"/>
          <p:cNvCxnSpPr/>
          <p:nvPr/>
        </p:nvCxnSpPr>
        <p:spPr>
          <a:xfrm>
            <a:off x="7384875" y="1433488"/>
            <a:ext cx="529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41"/>
          <p:cNvSpPr txBox="1"/>
          <p:nvPr>
            <p:ph type="title"/>
          </p:nvPr>
        </p:nvSpPr>
        <p:spPr>
          <a:xfrm>
            <a:off x="310896" y="445025"/>
            <a:ext cx="8531700" cy="6402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lang="en"/>
              <a:t>   Contents</a:t>
            </a:r>
            <a:endParaRPr/>
          </a:p>
        </p:txBody>
      </p:sp>
      <p:sp>
        <p:nvSpPr>
          <p:cNvPr id="1812" name="Google Shape;1812;p41"/>
          <p:cNvSpPr txBox="1"/>
          <p:nvPr>
            <p:ph idx="2" type="title"/>
          </p:nvPr>
        </p:nvSpPr>
        <p:spPr>
          <a:xfrm>
            <a:off x="2650600" y="1693828"/>
            <a:ext cx="38523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Heuristic Evaluation</a:t>
            </a:r>
            <a:endParaRPr/>
          </a:p>
        </p:txBody>
      </p:sp>
      <p:sp>
        <p:nvSpPr>
          <p:cNvPr id="1813" name="Google Shape;1813;p41"/>
          <p:cNvSpPr txBox="1"/>
          <p:nvPr>
            <p:ph idx="3" type="title"/>
          </p:nvPr>
        </p:nvSpPr>
        <p:spPr>
          <a:xfrm>
            <a:off x="3299650" y="2499434"/>
            <a:ext cx="25542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Hifi revisions</a:t>
            </a:r>
            <a:endParaRPr/>
          </a:p>
        </p:txBody>
      </p:sp>
      <p:sp>
        <p:nvSpPr>
          <p:cNvPr id="1814" name="Google Shape;1814;p41"/>
          <p:cNvSpPr txBox="1"/>
          <p:nvPr>
            <p:ph idx="5" type="title"/>
          </p:nvPr>
        </p:nvSpPr>
        <p:spPr>
          <a:xfrm>
            <a:off x="2746450" y="3305039"/>
            <a:ext cx="3660600" cy="4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Hifi implementation</a:t>
            </a:r>
            <a:endParaRPr/>
          </a:p>
        </p:txBody>
      </p:sp>
      <p:sp>
        <p:nvSpPr>
          <p:cNvPr id="1815" name="Google Shape;1815;p41"/>
          <p:cNvSpPr txBox="1"/>
          <p:nvPr>
            <p:ph idx="7" type="title"/>
          </p:nvPr>
        </p:nvSpPr>
        <p:spPr>
          <a:xfrm>
            <a:off x="3064600" y="4152045"/>
            <a:ext cx="3024300" cy="5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of a task</a:t>
            </a:r>
            <a:endParaRPr/>
          </a:p>
        </p:txBody>
      </p:sp>
      <p:sp>
        <p:nvSpPr>
          <p:cNvPr id="1816" name="Google Shape;1816;p41"/>
          <p:cNvSpPr txBox="1"/>
          <p:nvPr>
            <p:ph idx="16" type="title"/>
          </p:nvPr>
        </p:nvSpPr>
        <p:spPr>
          <a:xfrm>
            <a:off x="4015300" y="1325975"/>
            <a:ext cx="1122900" cy="3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17" name="Google Shape;1817;p41"/>
          <p:cNvSpPr txBox="1"/>
          <p:nvPr>
            <p:ph idx="17" type="title"/>
          </p:nvPr>
        </p:nvSpPr>
        <p:spPr>
          <a:xfrm>
            <a:off x="4015300" y="2937187"/>
            <a:ext cx="1122900" cy="3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18" name="Google Shape;1818;p41"/>
          <p:cNvSpPr txBox="1"/>
          <p:nvPr>
            <p:ph idx="18" type="title"/>
          </p:nvPr>
        </p:nvSpPr>
        <p:spPr>
          <a:xfrm>
            <a:off x="4015300" y="2131581"/>
            <a:ext cx="1122900" cy="3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19" name="Google Shape;1819;p41"/>
          <p:cNvSpPr txBox="1"/>
          <p:nvPr>
            <p:ph idx="19" type="title"/>
          </p:nvPr>
        </p:nvSpPr>
        <p:spPr>
          <a:xfrm>
            <a:off x="4015300" y="3742792"/>
            <a:ext cx="1122900" cy="4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820" name="Google Shape;1820;p41"/>
          <p:cNvGrpSpPr/>
          <p:nvPr/>
        </p:nvGrpSpPr>
        <p:grpSpPr>
          <a:xfrm rot="-593516">
            <a:off x="1146637" y="816278"/>
            <a:ext cx="768124" cy="731533"/>
            <a:chOff x="893150" y="2850287"/>
            <a:chExt cx="467102" cy="449121"/>
          </a:xfrm>
        </p:grpSpPr>
        <p:sp>
          <p:nvSpPr>
            <p:cNvPr id="1821" name="Google Shape;1821;p41"/>
            <p:cNvSpPr/>
            <p:nvPr/>
          </p:nvSpPr>
          <p:spPr>
            <a:xfrm>
              <a:off x="893150" y="2850287"/>
              <a:ext cx="467102" cy="449121"/>
            </a:xfrm>
            <a:custGeom>
              <a:rect b="b" l="l" r="r" t="t"/>
              <a:pathLst>
                <a:path extrusionOk="0" h="14537" w="15119">
                  <a:moveTo>
                    <a:pt x="13146" y="1"/>
                  </a:moveTo>
                  <a:cubicBezTo>
                    <a:pt x="12654" y="1"/>
                    <a:pt x="12183" y="182"/>
                    <a:pt x="11821" y="514"/>
                  </a:cubicBezTo>
                  <a:cubicBezTo>
                    <a:pt x="11578" y="732"/>
                    <a:pt x="11399" y="1003"/>
                    <a:pt x="11291" y="1305"/>
                  </a:cubicBezTo>
                  <a:cubicBezTo>
                    <a:pt x="10998" y="1448"/>
                    <a:pt x="10546" y="1649"/>
                    <a:pt x="9959" y="1852"/>
                  </a:cubicBezTo>
                  <a:cubicBezTo>
                    <a:pt x="7960" y="2540"/>
                    <a:pt x="6239" y="2623"/>
                    <a:pt x="5186" y="2623"/>
                  </a:cubicBezTo>
                  <a:cubicBezTo>
                    <a:pt x="4998" y="2623"/>
                    <a:pt x="4832" y="2620"/>
                    <a:pt x="4690" y="2618"/>
                  </a:cubicBezTo>
                  <a:cubicBezTo>
                    <a:pt x="4588" y="2616"/>
                    <a:pt x="4501" y="2615"/>
                    <a:pt x="4424" y="2615"/>
                  </a:cubicBezTo>
                  <a:cubicBezTo>
                    <a:pt x="4335" y="2615"/>
                    <a:pt x="4260" y="2617"/>
                    <a:pt x="4194" y="2621"/>
                  </a:cubicBezTo>
                  <a:cubicBezTo>
                    <a:pt x="3076" y="2628"/>
                    <a:pt x="2027" y="3067"/>
                    <a:pt x="1239" y="3858"/>
                  </a:cubicBezTo>
                  <a:cubicBezTo>
                    <a:pt x="440" y="4656"/>
                    <a:pt x="1" y="5715"/>
                    <a:pt x="1" y="6846"/>
                  </a:cubicBezTo>
                  <a:cubicBezTo>
                    <a:pt x="1" y="7438"/>
                    <a:pt x="122" y="8012"/>
                    <a:pt x="360" y="8551"/>
                  </a:cubicBezTo>
                  <a:cubicBezTo>
                    <a:pt x="554" y="8989"/>
                    <a:pt x="817" y="9388"/>
                    <a:pt x="1146" y="9737"/>
                  </a:cubicBezTo>
                  <a:lnTo>
                    <a:pt x="1742" y="12477"/>
                  </a:lnTo>
                  <a:cubicBezTo>
                    <a:pt x="1867" y="13057"/>
                    <a:pt x="2192" y="13584"/>
                    <a:pt x="2656" y="13958"/>
                  </a:cubicBezTo>
                  <a:cubicBezTo>
                    <a:pt x="3119" y="14331"/>
                    <a:pt x="3701" y="14536"/>
                    <a:pt x="4298" y="14536"/>
                  </a:cubicBezTo>
                  <a:lnTo>
                    <a:pt x="5383" y="14536"/>
                  </a:lnTo>
                  <a:cubicBezTo>
                    <a:pt x="6329" y="14536"/>
                    <a:pt x="7099" y="13766"/>
                    <a:pt x="7099" y="12819"/>
                  </a:cubicBezTo>
                  <a:cubicBezTo>
                    <a:pt x="7099" y="12131"/>
                    <a:pt x="6691" y="11511"/>
                    <a:pt x="6057" y="11243"/>
                  </a:cubicBezTo>
                  <a:lnTo>
                    <a:pt x="5925" y="11186"/>
                  </a:lnTo>
                  <a:lnTo>
                    <a:pt x="5902" y="11081"/>
                  </a:lnTo>
                  <a:lnTo>
                    <a:pt x="5902" y="11081"/>
                  </a:lnTo>
                  <a:cubicBezTo>
                    <a:pt x="6830" y="11119"/>
                    <a:pt x="8300" y="11268"/>
                    <a:pt x="9960" y="11841"/>
                  </a:cubicBezTo>
                  <a:cubicBezTo>
                    <a:pt x="10546" y="12043"/>
                    <a:pt x="11000" y="12245"/>
                    <a:pt x="11293" y="12389"/>
                  </a:cubicBezTo>
                  <a:cubicBezTo>
                    <a:pt x="11402" y="12689"/>
                    <a:pt x="11581" y="12960"/>
                    <a:pt x="11822" y="13180"/>
                  </a:cubicBezTo>
                  <a:cubicBezTo>
                    <a:pt x="12187" y="13510"/>
                    <a:pt x="12655" y="13691"/>
                    <a:pt x="13147" y="13691"/>
                  </a:cubicBezTo>
                  <a:cubicBezTo>
                    <a:pt x="14233" y="13691"/>
                    <a:pt x="15118" y="12807"/>
                    <a:pt x="15118" y="11722"/>
                  </a:cubicBezTo>
                  <a:lnTo>
                    <a:pt x="15118" y="4595"/>
                  </a:lnTo>
                  <a:cubicBezTo>
                    <a:pt x="15118" y="4454"/>
                    <a:pt x="15090" y="4320"/>
                    <a:pt x="15038" y="4200"/>
                  </a:cubicBezTo>
                  <a:cubicBezTo>
                    <a:pt x="15090" y="4079"/>
                    <a:pt x="15118" y="3946"/>
                    <a:pt x="15118" y="3805"/>
                  </a:cubicBezTo>
                  <a:lnTo>
                    <a:pt x="15118" y="1975"/>
                  </a:lnTo>
                  <a:cubicBezTo>
                    <a:pt x="15118" y="886"/>
                    <a:pt x="14233" y="1"/>
                    <a:pt x="13146"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953705" y="3120093"/>
              <a:ext cx="127596" cy="148203"/>
            </a:xfrm>
            <a:custGeom>
              <a:rect b="b" l="l" r="r" t="t"/>
              <a:pathLst>
                <a:path extrusionOk="0" h="4797" w="4130">
                  <a:moveTo>
                    <a:pt x="0" y="0"/>
                  </a:moveTo>
                  <a:lnTo>
                    <a:pt x="767" y="3531"/>
                  </a:lnTo>
                  <a:cubicBezTo>
                    <a:pt x="927" y="4270"/>
                    <a:pt x="1579" y="4797"/>
                    <a:pt x="2335" y="4797"/>
                  </a:cubicBezTo>
                  <a:lnTo>
                    <a:pt x="3422" y="4797"/>
                  </a:lnTo>
                  <a:cubicBezTo>
                    <a:pt x="3812" y="4797"/>
                    <a:pt x="4128" y="4481"/>
                    <a:pt x="4128" y="4091"/>
                  </a:cubicBezTo>
                  <a:cubicBezTo>
                    <a:pt x="4129" y="3805"/>
                    <a:pt x="3960" y="3549"/>
                    <a:pt x="3699" y="3439"/>
                  </a:cubicBezTo>
                  <a:lnTo>
                    <a:pt x="3425" y="3322"/>
                  </a:lnTo>
                  <a:cubicBezTo>
                    <a:pt x="3214" y="3232"/>
                    <a:pt x="3059" y="3045"/>
                    <a:pt x="3011" y="2821"/>
                  </a:cubicBezTo>
                  <a:lnTo>
                    <a:pt x="2399"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990933" y="2911243"/>
              <a:ext cx="308363" cy="301164"/>
            </a:xfrm>
            <a:custGeom>
              <a:rect b="b" l="l" r="r" t="t"/>
              <a:pathLst>
                <a:path extrusionOk="0" h="9748" w="9981">
                  <a:moveTo>
                    <a:pt x="9018" y="0"/>
                  </a:moveTo>
                  <a:cubicBezTo>
                    <a:pt x="9018" y="0"/>
                    <a:pt x="6281" y="1656"/>
                    <a:pt x="2159" y="1656"/>
                  </a:cubicBezTo>
                  <a:lnTo>
                    <a:pt x="1" y="4874"/>
                  </a:lnTo>
                  <a:lnTo>
                    <a:pt x="2159" y="8091"/>
                  </a:lnTo>
                  <a:cubicBezTo>
                    <a:pt x="6282" y="8091"/>
                    <a:pt x="9018" y="9747"/>
                    <a:pt x="9018" y="9747"/>
                  </a:cubicBezTo>
                  <a:lnTo>
                    <a:pt x="9981" y="4874"/>
                  </a:lnTo>
                  <a:lnTo>
                    <a:pt x="9018" y="0"/>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1057605" y="3136777"/>
              <a:ext cx="211940" cy="75662"/>
            </a:xfrm>
            <a:custGeom>
              <a:rect b="b" l="l" r="r" t="t"/>
              <a:pathLst>
                <a:path extrusionOk="0" h="2449" w="6860">
                  <a:moveTo>
                    <a:pt x="1" y="0"/>
                  </a:moveTo>
                  <a:lnTo>
                    <a:pt x="1" y="791"/>
                  </a:lnTo>
                  <a:cubicBezTo>
                    <a:pt x="4123" y="791"/>
                    <a:pt x="6860" y="2449"/>
                    <a:pt x="6860" y="2449"/>
                  </a:cubicBezTo>
                  <a:lnTo>
                    <a:pt x="6860" y="1657"/>
                  </a:lnTo>
                  <a:cubicBezTo>
                    <a:pt x="6860" y="1657"/>
                    <a:pt x="4124" y="0"/>
                    <a:pt x="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1269513" y="2881430"/>
              <a:ext cx="59535" cy="360668"/>
            </a:xfrm>
            <a:custGeom>
              <a:rect b="b" l="l" r="r" t="t"/>
              <a:pathLst>
                <a:path extrusionOk="0" h="11674" w="1927">
                  <a:moveTo>
                    <a:pt x="964" y="1"/>
                  </a:moveTo>
                  <a:cubicBezTo>
                    <a:pt x="431" y="1"/>
                    <a:pt x="1" y="433"/>
                    <a:pt x="1" y="964"/>
                  </a:cubicBezTo>
                  <a:lnTo>
                    <a:pt x="1" y="10711"/>
                  </a:lnTo>
                  <a:cubicBezTo>
                    <a:pt x="1" y="11245"/>
                    <a:pt x="433" y="11674"/>
                    <a:pt x="964" y="11674"/>
                  </a:cubicBezTo>
                  <a:cubicBezTo>
                    <a:pt x="1496" y="11674"/>
                    <a:pt x="1927" y="11242"/>
                    <a:pt x="1927" y="10711"/>
                  </a:cubicBezTo>
                  <a:lnTo>
                    <a:pt x="1927" y="964"/>
                  </a:lnTo>
                  <a:cubicBezTo>
                    <a:pt x="1927" y="433"/>
                    <a:pt x="1496" y="1"/>
                    <a:pt x="964"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1269513" y="3187970"/>
              <a:ext cx="59535" cy="54190"/>
            </a:xfrm>
            <a:custGeom>
              <a:rect b="b" l="l" r="r" t="t"/>
              <a:pathLst>
                <a:path extrusionOk="0" h="1754" w="1927">
                  <a:moveTo>
                    <a:pt x="1" y="0"/>
                  </a:moveTo>
                  <a:lnTo>
                    <a:pt x="1" y="792"/>
                  </a:lnTo>
                  <a:cubicBezTo>
                    <a:pt x="1" y="1324"/>
                    <a:pt x="433" y="1753"/>
                    <a:pt x="964" y="1753"/>
                  </a:cubicBezTo>
                  <a:cubicBezTo>
                    <a:pt x="1496" y="1753"/>
                    <a:pt x="1927" y="1323"/>
                    <a:pt x="1927" y="792"/>
                  </a:cubicBezTo>
                  <a:lnTo>
                    <a:pt x="1927" y="0"/>
                  </a:lnTo>
                  <a:cubicBezTo>
                    <a:pt x="1927" y="533"/>
                    <a:pt x="1496" y="964"/>
                    <a:pt x="964" y="964"/>
                  </a:cubicBezTo>
                  <a:cubicBezTo>
                    <a:pt x="431" y="964"/>
                    <a:pt x="1" y="531"/>
                    <a:pt x="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953736" y="3120093"/>
              <a:ext cx="88391" cy="65652"/>
            </a:xfrm>
            <a:custGeom>
              <a:rect b="b" l="l" r="r" t="t"/>
              <a:pathLst>
                <a:path extrusionOk="0" h="2125" w="2861">
                  <a:moveTo>
                    <a:pt x="1" y="0"/>
                  </a:moveTo>
                  <a:lnTo>
                    <a:pt x="356" y="1638"/>
                  </a:lnTo>
                  <a:cubicBezTo>
                    <a:pt x="925" y="1946"/>
                    <a:pt x="1575" y="2124"/>
                    <a:pt x="2266" y="2124"/>
                  </a:cubicBezTo>
                  <a:lnTo>
                    <a:pt x="2860" y="2124"/>
                  </a:lnTo>
                  <a:lnTo>
                    <a:pt x="2860" y="2123"/>
                  </a:lnTo>
                  <a:lnTo>
                    <a:pt x="2399"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924293" y="2962436"/>
              <a:ext cx="133343" cy="198809"/>
            </a:xfrm>
            <a:custGeom>
              <a:rect b="b" l="l" r="r" t="t"/>
              <a:pathLst>
                <a:path extrusionOk="0" h="6435" w="4316">
                  <a:moveTo>
                    <a:pt x="3218" y="0"/>
                  </a:moveTo>
                  <a:cubicBezTo>
                    <a:pt x="2328" y="0"/>
                    <a:pt x="1525" y="361"/>
                    <a:pt x="943" y="943"/>
                  </a:cubicBezTo>
                  <a:cubicBezTo>
                    <a:pt x="361" y="1524"/>
                    <a:pt x="1" y="2329"/>
                    <a:pt x="1" y="3217"/>
                  </a:cubicBezTo>
                  <a:cubicBezTo>
                    <a:pt x="1" y="4993"/>
                    <a:pt x="1441" y="6434"/>
                    <a:pt x="3218" y="6434"/>
                  </a:cubicBezTo>
                  <a:lnTo>
                    <a:pt x="4316" y="6434"/>
                  </a:lnTo>
                  <a:lnTo>
                    <a:pt x="4316" y="0"/>
                  </a:ln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924293" y="3049591"/>
              <a:ext cx="133343" cy="111593"/>
            </a:xfrm>
            <a:custGeom>
              <a:rect b="b" l="l" r="r" t="t"/>
              <a:pathLst>
                <a:path extrusionOk="0" h="3612" w="4316">
                  <a:moveTo>
                    <a:pt x="25" y="0"/>
                  </a:moveTo>
                  <a:cubicBezTo>
                    <a:pt x="10" y="129"/>
                    <a:pt x="1" y="262"/>
                    <a:pt x="1" y="395"/>
                  </a:cubicBezTo>
                  <a:cubicBezTo>
                    <a:pt x="1" y="2170"/>
                    <a:pt x="1440" y="3612"/>
                    <a:pt x="3218" y="3612"/>
                  </a:cubicBezTo>
                  <a:lnTo>
                    <a:pt x="4316" y="3612"/>
                  </a:lnTo>
                  <a:lnTo>
                    <a:pt x="4316" y="2821"/>
                  </a:lnTo>
                  <a:lnTo>
                    <a:pt x="3218" y="2821"/>
                  </a:lnTo>
                  <a:cubicBezTo>
                    <a:pt x="3217" y="2821"/>
                    <a:pt x="3216" y="2821"/>
                    <a:pt x="3215" y="2821"/>
                  </a:cubicBezTo>
                  <a:cubicBezTo>
                    <a:pt x="1573" y="2821"/>
                    <a:pt x="219" y="1590"/>
                    <a:pt x="2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1089581" y="3045235"/>
              <a:ext cx="12265" cy="25365"/>
            </a:xfrm>
            <a:custGeom>
              <a:rect b="b" l="l" r="r" t="t"/>
              <a:pathLst>
                <a:path extrusionOk="0" h="821" w="397">
                  <a:moveTo>
                    <a:pt x="200" y="0"/>
                  </a:moveTo>
                  <a:cubicBezTo>
                    <a:pt x="90" y="0"/>
                    <a:pt x="1" y="89"/>
                    <a:pt x="1" y="198"/>
                  </a:cubicBezTo>
                  <a:lnTo>
                    <a:pt x="1" y="621"/>
                  </a:lnTo>
                  <a:cubicBezTo>
                    <a:pt x="1" y="732"/>
                    <a:pt x="90" y="820"/>
                    <a:pt x="200" y="820"/>
                  </a:cubicBezTo>
                  <a:cubicBezTo>
                    <a:pt x="307" y="820"/>
                    <a:pt x="397" y="732"/>
                    <a:pt x="397" y="621"/>
                  </a:cubicBezTo>
                  <a:lnTo>
                    <a:pt x="397" y="198"/>
                  </a:lnTo>
                  <a:cubicBezTo>
                    <a:pt x="397" y="90"/>
                    <a:pt x="309" y="0"/>
                    <a:pt x="20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1225303" y="3045235"/>
              <a:ext cx="12265" cy="25365"/>
            </a:xfrm>
            <a:custGeom>
              <a:rect b="b" l="l" r="r" t="t"/>
              <a:pathLst>
                <a:path extrusionOk="0" h="821" w="397">
                  <a:moveTo>
                    <a:pt x="198" y="0"/>
                  </a:moveTo>
                  <a:cubicBezTo>
                    <a:pt x="90" y="0"/>
                    <a:pt x="0" y="89"/>
                    <a:pt x="0" y="198"/>
                  </a:cubicBezTo>
                  <a:lnTo>
                    <a:pt x="0" y="621"/>
                  </a:lnTo>
                  <a:cubicBezTo>
                    <a:pt x="0" y="732"/>
                    <a:pt x="90" y="820"/>
                    <a:pt x="198" y="820"/>
                  </a:cubicBezTo>
                  <a:cubicBezTo>
                    <a:pt x="307" y="820"/>
                    <a:pt x="397" y="732"/>
                    <a:pt x="397" y="621"/>
                  </a:cubicBezTo>
                  <a:lnTo>
                    <a:pt x="397" y="198"/>
                  </a:lnTo>
                  <a:cubicBezTo>
                    <a:pt x="397" y="90"/>
                    <a:pt x="308" y="0"/>
                    <a:pt x="19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1138828" y="3057933"/>
              <a:ext cx="49432" cy="20391"/>
            </a:xfrm>
            <a:custGeom>
              <a:rect b="b" l="l" r="r" t="t"/>
              <a:pathLst>
                <a:path extrusionOk="0" h="660" w="1600">
                  <a:moveTo>
                    <a:pt x="224" y="0"/>
                  </a:moveTo>
                  <a:cubicBezTo>
                    <a:pt x="178" y="0"/>
                    <a:pt x="131" y="17"/>
                    <a:pt x="94" y="50"/>
                  </a:cubicBezTo>
                  <a:cubicBezTo>
                    <a:pt x="11" y="120"/>
                    <a:pt x="1" y="246"/>
                    <a:pt x="74" y="328"/>
                  </a:cubicBezTo>
                  <a:cubicBezTo>
                    <a:pt x="266" y="549"/>
                    <a:pt x="533" y="660"/>
                    <a:pt x="801" y="660"/>
                  </a:cubicBezTo>
                  <a:cubicBezTo>
                    <a:pt x="1068" y="660"/>
                    <a:pt x="1336" y="549"/>
                    <a:pt x="1529" y="328"/>
                  </a:cubicBezTo>
                  <a:cubicBezTo>
                    <a:pt x="1600" y="246"/>
                    <a:pt x="1592" y="120"/>
                    <a:pt x="1510" y="50"/>
                  </a:cubicBezTo>
                  <a:cubicBezTo>
                    <a:pt x="1472" y="17"/>
                    <a:pt x="1426" y="1"/>
                    <a:pt x="1379" y="1"/>
                  </a:cubicBezTo>
                  <a:cubicBezTo>
                    <a:pt x="1325" y="1"/>
                    <a:pt x="1271" y="24"/>
                    <a:pt x="1232" y="68"/>
                  </a:cubicBezTo>
                  <a:cubicBezTo>
                    <a:pt x="1118" y="198"/>
                    <a:pt x="960" y="264"/>
                    <a:pt x="802" y="264"/>
                  </a:cubicBezTo>
                  <a:cubicBezTo>
                    <a:pt x="644" y="264"/>
                    <a:pt x="486" y="199"/>
                    <a:pt x="372" y="68"/>
                  </a:cubicBezTo>
                  <a:cubicBezTo>
                    <a:pt x="334" y="23"/>
                    <a:pt x="279" y="0"/>
                    <a:pt x="22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918145" y="2875529"/>
              <a:ext cx="417052" cy="398916"/>
            </a:xfrm>
            <a:custGeom>
              <a:rect b="b" l="l" r="r" t="t"/>
              <a:pathLst>
                <a:path extrusionOk="0" h="12912" w="13499">
                  <a:moveTo>
                    <a:pt x="11176" y="1491"/>
                  </a:moveTo>
                  <a:lnTo>
                    <a:pt x="11176" y="10573"/>
                  </a:lnTo>
                  <a:cubicBezTo>
                    <a:pt x="9510" y="9716"/>
                    <a:pt x="7145" y="9084"/>
                    <a:pt x="4712" y="9053"/>
                  </a:cubicBezTo>
                  <a:cubicBezTo>
                    <a:pt x="4712" y="7574"/>
                    <a:pt x="4712" y="7661"/>
                    <a:pt x="4711" y="7640"/>
                  </a:cubicBezTo>
                  <a:cubicBezTo>
                    <a:pt x="4703" y="7574"/>
                    <a:pt x="4664" y="7516"/>
                    <a:pt x="4607" y="7486"/>
                  </a:cubicBezTo>
                  <a:cubicBezTo>
                    <a:pt x="4577" y="7469"/>
                    <a:pt x="4545" y="7462"/>
                    <a:pt x="4514" y="7462"/>
                  </a:cubicBezTo>
                  <a:cubicBezTo>
                    <a:pt x="4418" y="7462"/>
                    <a:pt x="4327" y="7534"/>
                    <a:pt x="4316" y="7640"/>
                  </a:cubicBezTo>
                  <a:cubicBezTo>
                    <a:pt x="4314" y="7658"/>
                    <a:pt x="4316" y="7571"/>
                    <a:pt x="4314" y="9052"/>
                  </a:cubicBezTo>
                  <a:cubicBezTo>
                    <a:pt x="4047" y="9052"/>
                    <a:pt x="3835" y="9053"/>
                    <a:pt x="3658" y="9053"/>
                  </a:cubicBezTo>
                  <a:cubicBezTo>
                    <a:pt x="3214" y="9053"/>
                    <a:pt x="2988" y="9041"/>
                    <a:pt x="2659" y="8956"/>
                  </a:cubicBezTo>
                  <a:cubicBezTo>
                    <a:pt x="1357" y="8619"/>
                    <a:pt x="394" y="7436"/>
                    <a:pt x="394" y="6032"/>
                  </a:cubicBezTo>
                  <a:cubicBezTo>
                    <a:pt x="397" y="4361"/>
                    <a:pt x="1748" y="3011"/>
                    <a:pt x="3417" y="3011"/>
                  </a:cubicBezTo>
                  <a:lnTo>
                    <a:pt x="4319" y="3011"/>
                  </a:lnTo>
                  <a:lnTo>
                    <a:pt x="4319" y="6880"/>
                  </a:lnTo>
                  <a:cubicBezTo>
                    <a:pt x="4319" y="6907"/>
                    <a:pt x="4323" y="6934"/>
                    <a:pt x="4334" y="6958"/>
                  </a:cubicBezTo>
                  <a:cubicBezTo>
                    <a:pt x="4368" y="7040"/>
                    <a:pt x="4441" y="7078"/>
                    <a:pt x="4513" y="7078"/>
                  </a:cubicBezTo>
                  <a:cubicBezTo>
                    <a:pt x="4613" y="7078"/>
                    <a:pt x="4712" y="7006"/>
                    <a:pt x="4712" y="6880"/>
                  </a:cubicBezTo>
                  <a:lnTo>
                    <a:pt x="4712" y="3011"/>
                  </a:lnTo>
                  <a:cubicBezTo>
                    <a:pt x="7139" y="2979"/>
                    <a:pt x="9506" y="2351"/>
                    <a:pt x="11176" y="1491"/>
                  </a:cubicBezTo>
                  <a:close/>
                  <a:moveTo>
                    <a:pt x="1565" y="8902"/>
                  </a:moveTo>
                  <a:lnTo>
                    <a:pt x="1565" y="8902"/>
                  </a:lnTo>
                  <a:cubicBezTo>
                    <a:pt x="2338" y="9400"/>
                    <a:pt x="3082" y="9446"/>
                    <a:pt x="3448" y="9446"/>
                  </a:cubicBezTo>
                  <a:cubicBezTo>
                    <a:pt x="3533" y="9446"/>
                    <a:pt x="3597" y="9444"/>
                    <a:pt x="3637" y="9444"/>
                  </a:cubicBezTo>
                  <a:cubicBezTo>
                    <a:pt x="3657" y="9444"/>
                    <a:pt x="3671" y="9445"/>
                    <a:pt x="3679" y="9446"/>
                  </a:cubicBezTo>
                  <a:lnTo>
                    <a:pt x="3969" y="10779"/>
                  </a:lnTo>
                  <a:cubicBezTo>
                    <a:pt x="4030" y="11065"/>
                    <a:pt x="4229" y="11304"/>
                    <a:pt x="4498" y="11421"/>
                  </a:cubicBezTo>
                  <a:lnTo>
                    <a:pt x="4770" y="11536"/>
                  </a:lnTo>
                  <a:cubicBezTo>
                    <a:pt x="4959" y="11616"/>
                    <a:pt x="5080" y="11799"/>
                    <a:pt x="5080" y="12005"/>
                  </a:cubicBezTo>
                  <a:cubicBezTo>
                    <a:pt x="5080" y="12285"/>
                    <a:pt x="4853" y="12515"/>
                    <a:pt x="4570" y="12515"/>
                  </a:cubicBezTo>
                  <a:lnTo>
                    <a:pt x="3484" y="12515"/>
                  </a:lnTo>
                  <a:cubicBezTo>
                    <a:pt x="2826" y="12515"/>
                    <a:pt x="2249" y="12049"/>
                    <a:pt x="2108" y="11406"/>
                  </a:cubicBezTo>
                  <a:lnTo>
                    <a:pt x="1565" y="8902"/>
                  </a:lnTo>
                  <a:close/>
                  <a:moveTo>
                    <a:pt x="12338" y="0"/>
                  </a:moveTo>
                  <a:cubicBezTo>
                    <a:pt x="11738" y="0"/>
                    <a:pt x="11242" y="459"/>
                    <a:pt x="11182" y="1044"/>
                  </a:cubicBezTo>
                  <a:cubicBezTo>
                    <a:pt x="10962" y="1165"/>
                    <a:pt x="10342" y="1488"/>
                    <a:pt x="9414" y="1808"/>
                  </a:cubicBezTo>
                  <a:cubicBezTo>
                    <a:pt x="7291" y="2540"/>
                    <a:pt x="5448" y="2624"/>
                    <a:pt x="4361" y="2624"/>
                  </a:cubicBezTo>
                  <a:cubicBezTo>
                    <a:pt x="4035" y="2624"/>
                    <a:pt x="3778" y="2616"/>
                    <a:pt x="3601" y="2616"/>
                  </a:cubicBezTo>
                  <a:cubicBezTo>
                    <a:pt x="3524" y="2616"/>
                    <a:pt x="3462" y="2618"/>
                    <a:pt x="3417" y="2622"/>
                  </a:cubicBezTo>
                  <a:cubicBezTo>
                    <a:pt x="1528" y="2622"/>
                    <a:pt x="1" y="4149"/>
                    <a:pt x="1" y="6038"/>
                  </a:cubicBezTo>
                  <a:cubicBezTo>
                    <a:pt x="1" y="7010"/>
                    <a:pt x="417" y="7894"/>
                    <a:pt x="1079" y="8519"/>
                  </a:cubicBezTo>
                  <a:lnTo>
                    <a:pt x="1725" y="11489"/>
                  </a:lnTo>
                  <a:cubicBezTo>
                    <a:pt x="1814" y="11890"/>
                    <a:pt x="2035" y="12254"/>
                    <a:pt x="2355" y="12511"/>
                  </a:cubicBezTo>
                  <a:cubicBezTo>
                    <a:pt x="2675" y="12770"/>
                    <a:pt x="3077" y="12912"/>
                    <a:pt x="3489" y="12912"/>
                  </a:cubicBezTo>
                  <a:lnTo>
                    <a:pt x="4574" y="12912"/>
                  </a:lnTo>
                  <a:cubicBezTo>
                    <a:pt x="5073" y="12912"/>
                    <a:pt x="5479" y="12506"/>
                    <a:pt x="5479" y="12007"/>
                  </a:cubicBezTo>
                  <a:cubicBezTo>
                    <a:pt x="5479" y="11645"/>
                    <a:pt x="5262" y="11317"/>
                    <a:pt x="4929" y="11175"/>
                  </a:cubicBezTo>
                  <a:lnTo>
                    <a:pt x="4657" y="11059"/>
                  </a:lnTo>
                  <a:cubicBezTo>
                    <a:pt x="4506" y="10993"/>
                    <a:pt x="4394" y="10860"/>
                    <a:pt x="4358" y="10698"/>
                  </a:cubicBezTo>
                  <a:lnTo>
                    <a:pt x="4087" y="9449"/>
                  </a:lnTo>
                  <a:lnTo>
                    <a:pt x="4087" y="9449"/>
                  </a:lnTo>
                  <a:cubicBezTo>
                    <a:pt x="4101" y="9451"/>
                    <a:pt x="4126" y="9451"/>
                    <a:pt x="4161" y="9451"/>
                  </a:cubicBezTo>
                  <a:cubicBezTo>
                    <a:pt x="4236" y="9451"/>
                    <a:pt x="4357" y="9449"/>
                    <a:pt x="4519" y="9449"/>
                  </a:cubicBezTo>
                  <a:cubicBezTo>
                    <a:pt x="5347" y="9449"/>
                    <a:pt x="7234" y="9511"/>
                    <a:pt x="9414" y="10263"/>
                  </a:cubicBezTo>
                  <a:cubicBezTo>
                    <a:pt x="10342" y="10582"/>
                    <a:pt x="10962" y="10906"/>
                    <a:pt x="11182" y="11027"/>
                  </a:cubicBezTo>
                  <a:cubicBezTo>
                    <a:pt x="11242" y="11612"/>
                    <a:pt x="11738" y="12070"/>
                    <a:pt x="12338" y="12070"/>
                  </a:cubicBezTo>
                  <a:cubicBezTo>
                    <a:pt x="12977" y="12070"/>
                    <a:pt x="13499" y="11549"/>
                    <a:pt x="13499" y="10909"/>
                  </a:cubicBezTo>
                  <a:lnTo>
                    <a:pt x="13499" y="3783"/>
                  </a:lnTo>
                  <a:cubicBezTo>
                    <a:pt x="13499" y="3675"/>
                    <a:pt x="13411" y="3585"/>
                    <a:pt x="13301" y="3585"/>
                  </a:cubicBezTo>
                  <a:cubicBezTo>
                    <a:pt x="13192" y="3585"/>
                    <a:pt x="13102" y="3672"/>
                    <a:pt x="13102" y="3783"/>
                  </a:cubicBezTo>
                  <a:lnTo>
                    <a:pt x="13102" y="10909"/>
                  </a:lnTo>
                  <a:cubicBezTo>
                    <a:pt x="13102" y="11332"/>
                    <a:pt x="12758" y="11673"/>
                    <a:pt x="12338" y="11673"/>
                  </a:cubicBezTo>
                  <a:cubicBezTo>
                    <a:pt x="11915" y="11673"/>
                    <a:pt x="11571" y="11329"/>
                    <a:pt x="11571" y="10909"/>
                  </a:cubicBezTo>
                  <a:lnTo>
                    <a:pt x="11571" y="1162"/>
                  </a:lnTo>
                  <a:cubicBezTo>
                    <a:pt x="11571" y="739"/>
                    <a:pt x="11915" y="395"/>
                    <a:pt x="12338" y="395"/>
                  </a:cubicBezTo>
                  <a:cubicBezTo>
                    <a:pt x="12760" y="395"/>
                    <a:pt x="13102" y="739"/>
                    <a:pt x="13102" y="1162"/>
                  </a:cubicBezTo>
                  <a:lnTo>
                    <a:pt x="13102" y="2991"/>
                  </a:lnTo>
                  <a:cubicBezTo>
                    <a:pt x="13102" y="3101"/>
                    <a:pt x="13191" y="3190"/>
                    <a:pt x="13301" y="3190"/>
                  </a:cubicBezTo>
                  <a:cubicBezTo>
                    <a:pt x="13409" y="3190"/>
                    <a:pt x="13499" y="3102"/>
                    <a:pt x="13499" y="2991"/>
                  </a:cubicBezTo>
                  <a:lnTo>
                    <a:pt x="13499" y="1162"/>
                  </a:lnTo>
                  <a:cubicBezTo>
                    <a:pt x="13499" y="522"/>
                    <a:pt x="12977" y="0"/>
                    <a:pt x="1233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42"/>
          <p:cNvSpPr/>
          <p:nvPr/>
        </p:nvSpPr>
        <p:spPr>
          <a:xfrm>
            <a:off x="3381775" y="535650"/>
            <a:ext cx="2377500" cy="1645800"/>
          </a:xfrm>
          <a:prstGeom prst="roundRect">
            <a:avLst>
              <a:gd fmla="val 5896"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txBox="1"/>
          <p:nvPr>
            <p:ph type="title"/>
          </p:nvPr>
        </p:nvSpPr>
        <p:spPr>
          <a:xfrm>
            <a:off x="1432800" y="2333850"/>
            <a:ext cx="6278400" cy="164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800"/>
              <a:t>Heuristic Evaluation Results</a:t>
            </a:r>
            <a:endParaRPr sz="3800"/>
          </a:p>
        </p:txBody>
      </p:sp>
      <p:sp>
        <p:nvSpPr>
          <p:cNvPr id="1840" name="Google Shape;1840;p42"/>
          <p:cNvSpPr txBox="1"/>
          <p:nvPr>
            <p:ph idx="2" type="title"/>
          </p:nvPr>
        </p:nvSpPr>
        <p:spPr>
          <a:xfrm>
            <a:off x="3381775" y="535650"/>
            <a:ext cx="2377500" cy="16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41" name="Google Shape;1841;p42"/>
          <p:cNvSpPr/>
          <p:nvPr/>
        </p:nvSpPr>
        <p:spPr>
          <a:xfrm flipH="1">
            <a:off x="8159425" y="270775"/>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flipH="1">
            <a:off x="7987975" y="6862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flipH="1">
            <a:off x="3580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flipH="1">
            <a:off x="554525" y="42096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5" name="Google Shape;1845;p42"/>
          <p:cNvGrpSpPr/>
          <p:nvPr/>
        </p:nvGrpSpPr>
        <p:grpSpPr>
          <a:xfrm>
            <a:off x="2988218" y="1781140"/>
            <a:ext cx="796016" cy="785244"/>
            <a:chOff x="2814850" y="2841359"/>
            <a:chExt cx="472693" cy="467102"/>
          </a:xfrm>
        </p:grpSpPr>
        <p:sp>
          <p:nvSpPr>
            <p:cNvPr id="1846" name="Google Shape;1846;p42"/>
            <p:cNvSpPr/>
            <p:nvPr/>
          </p:nvSpPr>
          <p:spPr>
            <a:xfrm>
              <a:off x="2814850" y="2841359"/>
              <a:ext cx="472693" cy="467102"/>
            </a:xfrm>
            <a:custGeom>
              <a:rect b="b" l="l" r="r" t="t"/>
              <a:pathLst>
                <a:path extrusionOk="0" h="15119" w="15300">
                  <a:moveTo>
                    <a:pt x="11041" y="1"/>
                  </a:moveTo>
                  <a:cubicBezTo>
                    <a:pt x="10306" y="1"/>
                    <a:pt x="9613" y="287"/>
                    <a:pt x="9093" y="809"/>
                  </a:cubicBezTo>
                  <a:lnTo>
                    <a:pt x="8906" y="995"/>
                  </a:lnTo>
                  <a:cubicBezTo>
                    <a:pt x="8849" y="989"/>
                    <a:pt x="8791" y="986"/>
                    <a:pt x="8734" y="986"/>
                  </a:cubicBezTo>
                  <a:cubicBezTo>
                    <a:pt x="8320" y="986"/>
                    <a:pt x="7910" y="1147"/>
                    <a:pt x="7601" y="1456"/>
                  </a:cubicBezTo>
                  <a:lnTo>
                    <a:pt x="7305" y="1754"/>
                  </a:lnTo>
                  <a:lnTo>
                    <a:pt x="7280" y="1778"/>
                  </a:lnTo>
                  <a:lnTo>
                    <a:pt x="5019" y="1778"/>
                  </a:lnTo>
                  <a:cubicBezTo>
                    <a:pt x="4878" y="1778"/>
                    <a:pt x="4745" y="1806"/>
                    <a:pt x="4624" y="1858"/>
                  </a:cubicBezTo>
                  <a:cubicBezTo>
                    <a:pt x="4503" y="1806"/>
                    <a:pt x="4368" y="1778"/>
                    <a:pt x="4227" y="1778"/>
                  </a:cubicBezTo>
                  <a:lnTo>
                    <a:pt x="2814" y="1778"/>
                  </a:lnTo>
                  <a:cubicBezTo>
                    <a:pt x="1263" y="1778"/>
                    <a:pt x="1" y="3040"/>
                    <a:pt x="1" y="4592"/>
                  </a:cubicBezTo>
                  <a:lnTo>
                    <a:pt x="1" y="12305"/>
                  </a:lnTo>
                  <a:cubicBezTo>
                    <a:pt x="1" y="13858"/>
                    <a:pt x="1263" y="15118"/>
                    <a:pt x="2814" y="15118"/>
                  </a:cubicBezTo>
                  <a:lnTo>
                    <a:pt x="8270" y="15118"/>
                  </a:lnTo>
                  <a:cubicBezTo>
                    <a:pt x="8409" y="15118"/>
                    <a:pt x="8544" y="15092"/>
                    <a:pt x="8663" y="15039"/>
                  </a:cubicBezTo>
                  <a:cubicBezTo>
                    <a:pt x="8786" y="15092"/>
                    <a:pt x="8918" y="15118"/>
                    <a:pt x="9058" y="15118"/>
                  </a:cubicBezTo>
                  <a:lnTo>
                    <a:pt x="10524" y="15118"/>
                  </a:lnTo>
                  <a:cubicBezTo>
                    <a:pt x="12076" y="15118"/>
                    <a:pt x="13337" y="13858"/>
                    <a:pt x="13337" y="12305"/>
                  </a:cubicBezTo>
                  <a:lnTo>
                    <a:pt x="13337" y="7666"/>
                  </a:lnTo>
                  <a:lnTo>
                    <a:pt x="13575" y="7428"/>
                  </a:lnTo>
                  <a:cubicBezTo>
                    <a:pt x="13926" y="7077"/>
                    <a:pt x="14085" y="6596"/>
                    <a:pt x="14037" y="6125"/>
                  </a:cubicBezTo>
                  <a:lnTo>
                    <a:pt x="14224" y="5938"/>
                  </a:lnTo>
                  <a:cubicBezTo>
                    <a:pt x="15299" y="4863"/>
                    <a:pt x="15299" y="3113"/>
                    <a:pt x="14224" y="2038"/>
                  </a:cubicBezTo>
                  <a:lnTo>
                    <a:pt x="12992" y="809"/>
                  </a:lnTo>
                  <a:cubicBezTo>
                    <a:pt x="12470" y="287"/>
                    <a:pt x="11779" y="1"/>
                    <a:pt x="11041"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2845962" y="2927401"/>
              <a:ext cx="349917" cy="349824"/>
            </a:xfrm>
            <a:custGeom>
              <a:rect b="b" l="l" r="r" t="t"/>
              <a:pathLst>
                <a:path extrusionOk="0" h="11323" w="11326">
                  <a:moveTo>
                    <a:pt x="1806" y="1"/>
                  </a:moveTo>
                  <a:cubicBezTo>
                    <a:pt x="808" y="1"/>
                    <a:pt x="0" y="808"/>
                    <a:pt x="0" y="1804"/>
                  </a:cubicBezTo>
                  <a:lnTo>
                    <a:pt x="0" y="9519"/>
                  </a:lnTo>
                  <a:cubicBezTo>
                    <a:pt x="0" y="10515"/>
                    <a:pt x="808" y="11322"/>
                    <a:pt x="1806" y="11322"/>
                  </a:cubicBezTo>
                  <a:lnTo>
                    <a:pt x="9518" y="11322"/>
                  </a:lnTo>
                  <a:cubicBezTo>
                    <a:pt x="10516" y="11322"/>
                    <a:pt x="11324" y="10515"/>
                    <a:pt x="11324" y="9519"/>
                  </a:cubicBezTo>
                  <a:lnTo>
                    <a:pt x="11324" y="1804"/>
                  </a:lnTo>
                  <a:cubicBezTo>
                    <a:pt x="11325" y="808"/>
                    <a:pt x="10516" y="1"/>
                    <a:pt x="9518"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2845962" y="2927401"/>
              <a:ext cx="80203" cy="349824"/>
            </a:xfrm>
            <a:custGeom>
              <a:rect b="b" l="l" r="r" t="t"/>
              <a:pathLst>
                <a:path extrusionOk="0" h="11323" w="2596">
                  <a:moveTo>
                    <a:pt x="1806" y="1"/>
                  </a:moveTo>
                  <a:cubicBezTo>
                    <a:pt x="808" y="1"/>
                    <a:pt x="0" y="808"/>
                    <a:pt x="0" y="1804"/>
                  </a:cubicBezTo>
                  <a:lnTo>
                    <a:pt x="0" y="9519"/>
                  </a:lnTo>
                  <a:cubicBezTo>
                    <a:pt x="0" y="10515"/>
                    <a:pt x="808" y="11322"/>
                    <a:pt x="1806" y="11322"/>
                  </a:cubicBezTo>
                  <a:lnTo>
                    <a:pt x="2590" y="11322"/>
                  </a:lnTo>
                  <a:cubicBezTo>
                    <a:pt x="1596" y="11321"/>
                    <a:pt x="791" y="10513"/>
                    <a:pt x="791" y="9519"/>
                  </a:cubicBezTo>
                  <a:lnTo>
                    <a:pt x="791" y="1804"/>
                  </a:lnTo>
                  <a:cubicBezTo>
                    <a:pt x="791" y="808"/>
                    <a:pt x="1599" y="1"/>
                    <a:pt x="2595" y="1"/>
                  </a:cubicBezTo>
                  <a:close/>
                  <a:moveTo>
                    <a:pt x="2590" y="11322"/>
                  </a:moveTo>
                  <a:lnTo>
                    <a:pt x="2590" y="11322"/>
                  </a:lnTo>
                  <a:cubicBezTo>
                    <a:pt x="2591" y="11322"/>
                    <a:pt x="2592" y="11322"/>
                    <a:pt x="2592" y="11322"/>
                  </a:cubicBezTo>
                  <a:cubicBezTo>
                    <a:pt x="2593" y="11322"/>
                    <a:pt x="2594" y="11322"/>
                    <a:pt x="2595" y="11322"/>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2893972" y="2975412"/>
              <a:ext cx="253833" cy="253802"/>
            </a:xfrm>
            <a:custGeom>
              <a:rect b="b" l="l" r="r" t="t"/>
              <a:pathLst>
                <a:path extrusionOk="0" h="8215" w="8216">
                  <a:moveTo>
                    <a:pt x="252" y="1"/>
                  </a:moveTo>
                  <a:cubicBezTo>
                    <a:pt x="112" y="1"/>
                    <a:pt x="0" y="113"/>
                    <a:pt x="0" y="250"/>
                  </a:cubicBezTo>
                  <a:lnTo>
                    <a:pt x="0" y="7965"/>
                  </a:lnTo>
                  <a:cubicBezTo>
                    <a:pt x="0" y="8102"/>
                    <a:pt x="112" y="8214"/>
                    <a:pt x="252" y="8214"/>
                  </a:cubicBezTo>
                  <a:lnTo>
                    <a:pt x="7964" y="8214"/>
                  </a:lnTo>
                  <a:cubicBezTo>
                    <a:pt x="8103" y="8214"/>
                    <a:pt x="8216" y="8102"/>
                    <a:pt x="8216" y="7965"/>
                  </a:cubicBezTo>
                  <a:lnTo>
                    <a:pt x="8216" y="250"/>
                  </a:lnTo>
                  <a:cubicBezTo>
                    <a:pt x="8216" y="113"/>
                    <a:pt x="8103" y="1"/>
                    <a:pt x="79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2934630" y="2929749"/>
              <a:ext cx="256150" cy="256181"/>
            </a:xfrm>
            <a:custGeom>
              <a:rect b="b" l="l" r="r" t="t"/>
              <a:pathLst>
                <a:path extrusionOk="0" h="8292" w="8291">
                  <a:moveTo>
                    <a:pt x="4584" y="1"/>
                  </a:moveTo>
                  <a:lnTo>
                    <a:pt x="0" y="4585"/>
                  </a:lnTo>
                  <a:lnTo>
                    <a:pt x="3707" y="8291"/>
                  </a:lnTo>
                  <a:lnTo>
                    <a:pt x="8291" y="3707"/>
                  </a:lnTo>
                  <a:lnTo>
                    <a:pt x="4584" y="1"/>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3032815" y="3027965"/>
              <a:ext cx="157966" cy="157966"/>
            </a:xfrm>
            <a:custGeom>
              <a:rect b="b" l="l" r="r" t="t"/>
              <a:pathLst>
                <a:path extrusionOk="0" h="5113" w="5113">
                  <a:moveTo>
                    <a:pt x="4585" y="0"/>
                  </a:moveTo>
                  <a:lnTo>
                    <a:pt x="1" y="4584"/>
                  </a:lnTo>
                  <a:lnTo>
                    <a:pt x="529" y="5112"/>
                  </a:lnTo>
                  <a:lnTo>
                    <a:pt x="5113" y="528"/>
                  </a:lnTo>
                  <a:lnTo>
                    <a:pt x="4585"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2928791" y="3120588"/>
              <a:ext cx="71151" cy="70348"/>
            </a:xfrm>
            <a:custGeom>
              <a:rect b="b" l="l" r="r" t="t"/>
              <a:pathLst>
                <a:path extrusionOk="0" h="2277" w="2303">
                  <a:moveTo>
                    <a:pt x="101" y="1"/>
                  </a:moveTo>
                  <a:lnTo>
                    <a:pt x="26" y="1348"/>
                  </a:lnTo>
                  <a:cubicBezTo>
                    <a:pt x="0" y="1855"/>
                    <a:pt x="405" y="2277"/>
                    <a:pt x="906" y="2277"/>
                  </a:cubicBezTo>
                  <a:cubicBezTo>
                    <a:pt x="923" y="2277"/>
                    <a:pt x="939" y="2277"/>
                    <a:pt x="955" y="2276"/>
                  </a:cubicBezTo>
                  <a:lnTo>
                    <a:pt x="2303" y="2201"/>
                  </a:lnTo>
                  <a:lnTo>
                    <a:pt x="1894" y="409"/>
                  </a:lnTo>
                  <a:lnTo>
                    <a:pt x="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2931263" y="3130196"/>
              <a:ext cx="68680" cy="60770"/>
            </a:xfrm>
            <a:custGeom>
              <a:rect b="b" l="l" r="r" t="t"/>
              <a:pathLst>
                <a:path extrusionOk="0" h="1967" w="2223">
                  <a:moveTo>
                    <a:pt x="1385" y="1"/>
                  </a:moveTo>
                  <a:lnTo>
                    <a:pt x="1695" y="1363"/>
                  </a:lnTo>
                  <a:lnTo>
                    <a:pt x="347" y="1438"/>
                  </a:lnTo>
                  <a:cubicBezTo>
                    <a:pt x="330" y="1439"/>
                    <a:pt x="313" y="1440"/>
                    <a:pt x="295" y="1440"/>
                  </a:cubicBezTo>
                  <a:cubicBezTo>
                    <a:pt x="191" y="1440"/>
                    <a:pt x="91" y="1421"/>
                    <a:pt x="0" y="1387"/>
                  </a:cubicBezTo>
                  <a:lnTo>
                    <a:pt x="0" y="1387"/>
                  </a:lnTo>
                  <a:cubicBezTo>
                    <a:pt x="122" y="1725"/>
                    <a:pt x="444" y="1966"/>
                    <a:pt x="822" y="1966"/>
                  </a:cubicBezTo>
                  <a:cubicBezTo>
                    <a:pt x="840" y="1966"/>
                    <a:pt x="857" y="1966"/>
                    <a:pt x="875" y="1965"/>
                  </a:cubicBezTo>
                  <a:lnTo>
                    <a:pt x="2223" y="1890"/>
                  </a:lnTo>
                  <a:lnTo>
                    <a:pt x="1814" y="98"/>
                  </a:lnTo>
                  <a:lnTo>
                    <a:pt x="1385"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2931942" y="3071341"/>
              <a:ext cx="117216" cy="117247"/>
            </a:xfrm>
            <a:custGeom>
              <a:rect b="b" l="l" r="r" t="t"/>
              <a:pathLst>
                <a:path extrusionOk="0" h="3795" w="3794">
                  <a:moveTo>
                    <a:pt x="87" y="1"/>
                  </a:moveTo>
                  <a:lnTo>
                    <a:pt x="1" y="1595"/>
                  </a:lnTo>
                  <a:lnTo>
                    <a:pt x="2201" y="3795"/>
                  </a:lnTo>
                  <a:lnTo>
                    <a:pt x="3794" y="3708"/>
                  </a:lnTo>
                  <a:lnTo>
                    <a:pt x="3705" y="2854"/>
                  </a:lnTo>
                  <a:cubicBezTo>
                    <a:pt x="3657" y="2371"/>
                    <a:pt x="3276" y="1990"/>
                    <a:pt x="2793" y="1942"/>
                  </a:cubicBezTo>
                  <a:lnTo>
                    <a:pt x="2768" y="1939"/>
                  </a:lnTo>
                  <a:cubicBezTo>
                    <a:pt x="2284" y="1891"/>
                    <a:pt x="1903" y="1510"/>
                    <a:pt x="1855" y="1026"/>
                  </a:cubicBezTo>
                  <a:lnTo>
                    <a:pt x="1852" y="1001"/>
                  </a:lnTo>
                  <a:cubicBezTo>
                    <a:pt x="1804" y="518"/>
                    <a:pt x="1423" y="137"/>
                    <a:pt x="940" y="89"/>
                  </a:cubicBezTo>
                  <a:lnTo>
                    <a:pt x="87" y="1"/>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3076253" y="2872501"/>
              <a:ext cx="177152" cy="171807"/>
            </a:xfrm>
            <a:custGeom>
              <a:rect b="b" l="l" r="r" t="t"/>
              <a:pathLst>
                <a:path extrusionOk="0" h="5561" w="5734">
                  <a:moveTo>
                    <a:pt x="2580" y="1"/>
                  </a:moveTo>
                  <a:cubicBezTo>
                    <a:pt x="2132" y="1"/>
                    <a:pt x="1685" y="171"/>
                    <a:pt x="1344" y="512"/>
                  </a:cubicBezTo>
                  <a:lnTo>
                    <a:pt x="0" y="1854"/>
                  </a:lnTo>
                  <a:lnTo>
                    <a:pt x="3707" y="5560"/>
                  </a:lnTo>
                  <a:lnTo>
                    <a:pt x="5048" y="4217"/>
                  </a:lnTo>
                  <a:cubicBezTo>
                    <a:pt x="5733" y="3535"/>
                    <a:pt x="5733" y="2427"/>
                    <a:pt x="5048" y="1745"/>
                  </a:cubicBezTo>
                  <a:lnTo>
                    <a:pt x="3817" y="512"/>
                  </a:lnTo>
                  <a:cubicBezTo>
                    <a:pt x="3475" y="171"/>
                    <a:pt x="3028" y="1"/>
                    <a:pt x="2580" y="1"/>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3174437" y="2910069"/>
              <a:ext cx="78968" cy="134239"/>
            </a:xfrm>
            <a:custGeom>
              <a:rect b="b" l="l" r="r" t="t"/>
              <a:pathLst>
                <a:path extrusionOk="0" h="4345" w="2556">
                  <a:moveTo>
                    <a:pt x="1344" y="1"/>
                  </a:moveTo>
                  <a:lnTo>
                    <a:pt x="1347" y="4"/>
                  </a:lnTo>
                  <a:lnTo>
                    <a:pt x="1347" y="4"/>
                  </a:lnTo>
                  <a:cubicBezTo>
                    <a:pt x="1346" y="3"/>
                    <a:pt x="1345" y="2"/>
                    <a:pt x="1344" y="1"/>
                  </a:cubicBezTo>
                  <a:close/>
                  <a:moveTo>
                    <a:pt x="1347" y="4"/>
                  </a:moveTo>
                  <a:lnTo>
                    <a:pt x="1347" y="4"/>
                  </a:lnTo>
                  <a:cubicBezTo>
                    <a:pt x="2026" y="687"/>
                    <a:pt x="2024" y="1794"/>
                    <a:pt x="1344" y="2475"/>
                  </a:cubicBezTo>
                  <a:lnTo>
                    <a:pt x="1" y="3816"/>
                  </a:lnTo>
                  <a:lnTo>
                    <a:pt x="529" y="4344"/>
                  </a:lnTo>
                  <a:lnTo>
                    <a:pt x="1870" y="3001"/>
                  </a:lnTo>
                  <a:cubicBezTo>
                    <a:pt x="2555" y="2319"/>
                    <a:pt x="2555" y="1211"/>
                    <a:pt x="1870" y="529"/>
                  </a:cubicBezTo>
                  <a:lnTo>
                    <a:pt x="1347" y="4"/>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3047706" y="2902902"/>
              <a:ext cx="171714" cy="168192"/>
            </a:xfrm>
            <a:custGeom>
              <a:rect b="b" l="l" r="r" t="t"/>
              <a:pathLst>
                <a:path extrusionOk="0" h="5444" w="5558">
                  <a:moveTo>
                    <a:pt x="1200" y="1"/>
                  </a:moveTo>
                  <a:cubicBezTo>
                    <a:pt x="1047" y="1"/>
                    <a:pt x="895" y="59"/>
                    <a:pt x="779" y="175"/>
                  </a:cubicBezTo>
                  <a:lnTo>
                    <a:pt x="232" y="723"/>
                  </a:lnTo>
                  <a:cubicBezTo>
                    <a:pt x="0" y="955"/>
                    <a:pt x="0" y="1332"/>
                    <a:pt x="232" y="1564"/>
                  </a:cubicBezTo>
                  <a:lnTo>
                    <a:pt x="3937" y="5270"/>
                  </a:lnTo>
                  <a:cubicBezTo>
                    <a:pt x="4053" y="5386"/>
                    <a:pt x="4205" y="5444"/>
                    <a:pt x="4357" y="5444"/>
                  </a:cubicBezTo>
                  <a:cubicBezTo>
                    <a:pt x="4510" y="5444"/>
                    <a:pt x="4662" y="5386"/>
                    <a:pt x="4777" y="5270"/>
                  </a:cubicBezTo>
                  <a:lnTo>
                    <a:pt x="5326" y="4721"/>
                  </a:lnTo>
                  <a:cubicBezTo>
                    <a:pt x="5558" y="4489"/>
                    <a:pt x="5558" y="4114"/>
                    <a:pt x="5326" y="3881"/>
                  </a:cubicBezTo>
                  <a:lnTo>
                    <a:pt x="1620" y="175"/>
                  </a:lnTo>
                  <a:cubicBezTo>
                    <a:pt x="1504" y="59"/>
                    <a:pt x="1352" y="1"/>
                    <a:pt x="120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3153058" y="3006462"/>
              <a:ext cx="66362" cy="64632"/>
            </a:xfrm>
            <a:custGeom>
              <a:rect b="b" l="l" r="r" t="t"/>
              <a:pathLst>
                <a:path extrusionOk="0" h="2092" w="2148">
                  <a:moveTo>
                    <a:pt x="0" y="1390"/>
                  </a:moveTo>
                  <a:cubicBezTo>
                    <a:pt x="1" y="1391"/>
                    <a:pt x="1" y="1391"/>
                    <a:pt x="2" y="1392"/>
                  </a:cubicBezTo>
                  <a:lnTo>
                    <a:pt x="2" y="1392"/>
                  </a:lnTo>
                  <a:lnTo>
                    <a:pt x="0" y="1390"/>
                  </a:lnTo>
                  <a:close/>
                  <a:moveTo>
                    <a:pt x="1388" y="1"/>
                  </a:moveTo>
                  <a:lnTo>
                    <a:pt x="1388" y="1"/>
                  </a:lnTo>
                  <a:cubicBezTo>
                    <a:pt x="1620" y="233"/>
                    <a:pt x="1620" y="611"/>
                    <a:pt x="1388" y="843"/>
                  </a:cubicBezTo>
                  <a:lnTo>
                    <a:pt x="841" y="1390"/>
                  </a:lnTo>
                  <a:cubicBezTo>
                    <a:pt x="725" y="1506"/>
                    <a:pt x="572" y="1564"/>
                    <a:pt x="420" y="1564"/>
                  </a:cubicBezTo>
                  <a:cubicBezTo>
                    <a:pt x="268" y="1564"/>
                    <a:pt x="117" y="1507"/>
                    <a:pt x="2" y="1392"/>
                  </a:cubicBezTo>
                  <a:lnTo>
                    <a:pt x="2" y="1392"/>
                  </a:lnTo>
                  <a:lnTo>
                    <a:pt x="527" y="1918"/>
                  </a:lnTo>
                  <a:cubicBezTo>
                    <a:pt x="643" y="2034"/>
                    <a:pt x="795" y="2092"/>
                    <a:pt x="947" y="2092"/>
                  </a:cubicBezTo>
                  <a:cubicBezTo>
                    <a:pt x="1100" y="2092"/>
                    <a:pt x="1252" y="2034"/>
                    <a:pt x="1367" y="1918"/>
                  </a:cubicBezTo>
                  <a:lnTo>
                    <a:pt x="1916" y="1369"/>
                  </a:lnTo>
                  <a:cubicBezTo>
                    <a:pt x="2148" y="1137"/>
                    <a:pt x="2148" y="762"/>
                    <a:pt x="1916" y="529"/>
                  </a:cubicBezTo>
                  <a:lnTo>
                    <a:pt x="1388"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2983568" y="3156488"/>
              <a:ext cx="65559" cy="32100"/>
            </a:xfrm>
            <a:custGeom>
              <a:rect b="b" l="l" r="r" t="t"/>
              <a:pathLst>
                <a:path extrusionOk="0" h="1039" w="2122">
                  <a:moveTo>
                    <a:pt x="2019" y="1"/>
                  </a:moveTo>
                  <a:lnTo>
                    <a:pt x="0" y="512"/>
                  </a:lnTo>
                  <a:lnTo>
                    <a:pt x="528" y="1039"/>
                  </a:lnTo>
                  <a:lnTo>
                    <a:pt x="2121" y="952"/>
                  </a:lnTo>
                  <a:lnTo>
                    <a:pt x="2033" y="100"/>
                  </a:lnTo>
                  <a:cubicBezTo>
                    <a:pt x="2033" y="65"/>
                    <a:pt x="2027" y="34"/>
                    <a:pt x="201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3011064" y="3084626"/>
              <a:ext cx="20267" cy="19093"/>
            </a:xfrm>
            <a:custGeom>
              <a:rect b="b" l="l" r="r" t="t"/>
              <a:pathLst>
                <a:path extrusionOk="0" h="618" w="656">
                  <a:moveTo>
                    <a:pt x="218" y="1"/>
                  </a:moveTo>
                  <a:cubicBezTo>
                    <a:pt x="167" y="1"/>
                    <a:pt x="116" y="20"/>
                    <a:pt x="76" y="58"/>
                  </a:cubicBezTo>
                  <a:cubicBezTo>
                    <a:pt x="0" y="136"/>
                    <a:pt x="0" y="260"/>
                    <a:pt x="76" y="339"/>
                  </a:cubicBezTo>
                  <a:lnTo>
                    <a:pt x="298" y="559"/>
                  </a:lnTo>
                  <a:cubicBezTo>
                    <a:pt x="336" y="598"/>
                    <a:pt x="386" y="617"/>
                    <a:pt x="437" y="617"/>
                  </a:cubicBezTo>
                  <a:cubicBezTo>
                    <a:pt x="488" y="617"/>
                    <a:pt x="539" y="598"/>
                    <a:pt x="577" y="559"/>
                  </a:cubicBezTo>
                  <a:cubicBezTo>
                    <a:pt x="655" y="483"/>
                    <a:pt x="655" y="357"/>
                    <a:pt x="577" y="279"/>
                  </a:cubicBezTo>
                  <a:lnTo>
                    <a:pt x="358" y="58"/>
                  </a:lnTo>
                  <a:cubicBezTo>
                    <a:pt x="319" y="20"/>
                    <a:pt x="268" y="1"/>
                    <a:pt x="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3081598" y="3014000"/>
              <a:ext cx="20329" cy="19093"/>
            </a:xfrm>
            <a:custGeom>
              <a:rect b="b" l="l" r="r" t="t"/>
              <a:pathLst>
                <a:path extrusionOk="0" h="618" w="658">
                  <a:moveTo>
                    <a:pt x="219" y="0"/>
                  </a:moveTo>
                  <a:cubicBezTo>
                    <a:pt x="168" y="0"/>
                    <a:pt x="118" y="20"/>
                    <a:pt x="79" y="59"/>
                  </a:cubicBezTo>
                  <a:cubicBezTo>
                    <a:pt x="1" y="135"/>
                    <a:pt x="1" y="261"/>
                    <a:pt x="79" y="338"/>
                  </a:cubicBezTo>
                  <a:lnTo>
                    <a:pt x="299" y="560"/>
                  </a:lnTo>
                  <a:cubicBezTo>
                    <a:pt x="337" y="598"/>
                    <a:pt x="388" y="617"/>
                    <a:pt x="439" y="617"/>
                  </a:cubicBezTo>
                  <a:cubicBezTo>
                    <a:pt x="489" y="617"/>
                    <a:pt x="540" y="598"/>
                    <a:pt x="580" y="560"/>
                  </a:cubicBezTo>
                  <a:cubicBezTo>
                    <a:pt x="658" y="479"/>
                    <a:pt x="658" y="353"/>
                    <a:pt x="580" y="277"/>
                  </a:cubicBezTo>
                  <a:lnTo>
                    <a:pt x="358" y="59"/>
                  </a:lnTo>
                  <a:cubicBezTo>
                    <a:pt x="320" y="20"/>
                    <a:pt x="270" y="0"/>
                    <a:pt x="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3044060" y="3046563"/>
              <a:ext cx="31945" cy="30926"/>
            </a:xfrm>
            <a:custGeom>
              <a:rect b="b" l="l" r="r" t="t"/>
              <a:pathLst>
                <a:path extrusionOk="0" h="1001" w="1034">
                  <a:moveTo>
                    <a:pt x="808" y="0"/>
                  </a:moveTo>
                  <a:cubicBezTo>
                    <a:pt x="803" y="0"/>
                    <a:pt x="799" y="1"/>
                    <a:pt x="794" y="1"/>
                  </a:cubicBezTo>
                  <a:cubicBezTo>
                    <a:pt x="686" y="8"/>
                    <a:pt x="604" y="101"/>
                    <a:pt x="612" y="212"/>
                  </a:cubicBezTo>
                  <a:cubicBezTo>
                    <a:pt x="626" y="426"/>
                    <a:pt x="456" y="606"/>
                    <a:pt x="244" y="606"/>
                  </a:cubicBezTo>
                  <a:cubicBezTo>
                    <a:pt x="235" y="606"/>
                    <a:pt x="227" y="606"/>
                    <a:pt x="218" y="605"/>
                  </a:cubicBezTo>
                  <a:cubicBezTo>
                    <a:pt x="214" y="605"/>
                    <a:pt x="209" y="605"/>
                    <a:pt x="205" y="605"/>
                  </a:cubicBezTo>
                  <a:cubicBezTo>
                    <a:pt x="101" y="605"/>
                    <a:pt x="15" y="684"/>
                    <a:pt x="7" y="788"/>
                  </a:cubicBezTo>
                  <a:cubicBezTo>
                    <a:pt x="0" y="897"/>
                    <a:pt x="82" y="991"/>
                    <a:pt x="190" y="998"/>
                  </a:cubicBezTo>
                  <a:cubicBezTo>
                    <a:pt x="208" y="1000"/>
                    <a:pt x="227" y="1000"/>
                    <a:pt x="245" y="1000"/>
                  </a:cubicBezTo>
                  <a:cubicBezTo>
                    <a:pt x="682" y="1000"/>
                    <a:pt x="1034" y="628"/>
                    <a:pt x="1004" y="186"/>
                  </a:cubicBezTo>
                  <a:cubicBezTo>
                    <a:pt x="996" y="80"/>
                    <a:pt x="911" y="0"/>
                    <a:pt x="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2839844" y="2921161"/>
              <a:ext cx="236625" cy="362151"/>
            </a:xfrm>
            <a:custGeom>
              <a:rect b="b" l="l" r="r" t="t"/>
              <a:pathLst>
                <a:path extrusionOk="0" h="11722" w="7659">
                  <a:moveTo>
                    <a:pt x="2004" y="1"/>
                  </a:moveTo>
                  <a:cubicBezTo>
                    <a:pt x="898" y="1"/>
                    <a:pt x="1" y="900"/>
                    <a:pt x="1" y="2003"/>
                  </a:cubicBezTo>
                  <a:lnTo>
                    <a:pt x="1" y="9716"/>
                  </a:lnTo>
                  <a:cubicBezTo>
                    <a:pt x="1" y="10824"/>
                    <a:pt x="900" y="11722"/>
                    <a:pt x="2004" y="11722"/>
                  </a:cubicBezTo>
                  <a:lnTo>
                    <a:pt x="7461" y="11722"/>
                  </a:lnTo>
                  <a:cubicBezTo>
                    <a:pt x="7569" y="11722"/>
                    <a:pt x="7658" y="11635"/>
                    <a:pt x="7658" y="11524"/>
                  </a:cubicBezTo>
                  <a:cubicBezTo>
                    <a:pt x="7658" y="11415"/>
                    <a:pt x="7570" y="11326"/>
                    <a:pt x="7461" y="11326"/>
                  </a:cubicBezTo>
                  <a:lnTo>
                    <a:pt x="2004" y="11326"/>
                  </a:lnTo>
                  <a:cubicBezTo>
                    <a:pt x="1117" y="11326"/>
                    <a:pt x="396" y="10605"/>
                    <a:pt x="396" y="9718"/>
                  </a:cubicBezTo>
                  <a:lnTo>
                    <a:pt x="396" y="2005"/>
                  </a:lnTo>
                  <a:cubicBezTo>
                    <a:pt x="396" y="1118"/>
                    <a:pt x="1117" y="397"/>
                    <a:pt x="2004" y="397"/>
                  </a:cubicBezTo>
                  <a:lnTo>
                    <a:pt x="3417" y="397"/>
                  </a:lnTo>
                  <a:cubicBezTo>
                    <a:pt x="3525" y="397"/>
                    <a:pt x="3614" y="309"/>
                    <a:pt x="3614" y="198"/>
                  </a:cubicBezTo>
                  <a:cubicBezTo>
                    <a:pt x="3614" y="91"/>
                    <a:pt x="3528" y="1"/>
                    <a:pt x="34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2887855" y="2866384"/>
              <a:ext cx="372192" cy="417021"/>
            </a:xfrm>
            <a:custGeom>
              <a:rect b="b" l="l" r="r" t="t"/>
              <a:pathLst>
                <a:path extrusionOk="0" h="13498" w="12047">
                  <a:moveTo>
                    <a:pt x="8679" y="397"/>
                  </a:moveTo>
                  <a:cubicBezTo>
                    <a:pt x="9075" y="397"/>
                    <a:pt x="9473" y="548"/>
                    <a:pt x="9776" y="851"/>
                  </a:cubicBezTo>
                  <a:lnTo>
                    <a:pt x="11009" y="2082"/>
                  </a:lnTo>
                  <a:cubicBezTo>
                    <a:pt x="11614" y="2688"/>
                    <a:pt x="11614" y="3670"/>
                    <a:pt x="11009" y="4277"/>
                  </a:cubicBezTo>
                  <a:lnTo>
                    <a:pt x="10502" y="4784"/>
                  </a:lnTo>
                  <a:lnTo>
                    <a:pt x="7075" y="1357"/>
                  </a:lnTo>
                  <a:lnTo>
                    <a:pt x="7582" y="851"/>
                  </a:lnTo>
                  <a:cubicBezTo>
                    <a:pt x="7885" y="548"/>
                    <a:pt x="8282" y="397"/>
                    <a:pt x="8679" y="397"/>
                  </a:cubicBezTo>
                  <a:close/>
                  <a:moveTo>
                    <a:pt x="6373" y="1380"/>
                  </a:moveTo>
                  <a:cubicBezTo>
                    <a:pt x="6475" y="1380"/>
                    <a:pt x="6577" y="1419"/>
                    <a:pt x="6655" y="1497"/>
                  </a:cubicBezTo>
                  <a:lnTo>
                    <a:pt x="10359" y="5203"/>
                  </a:lnTo>
                  <a:cubicBezTo>
                    <a:pt x="10515" y="5357"/>
                    <a:pt x="10515" y="5610"/>
                    <a:pt x="10359" y="5766"/>
                  </a:cubicBezTo>
                  <a:lnTo>
                    <a:pt x="9808" y="6317"/>
                  </a:lnTo>
                  <a:cubicBezTo>
                    <a:pt x="9730" y="6392"/>
                    <a:pt x="9630" y="6430"/>
                    <a:pt x="9530" y="6430"/>
                  </a:cubicBezTo>
                  <a:cubicBezTo>
                    <a:pt x="9443" y="6430"/>
                    <a:pt x="9356" y="6402"/>
                    <a:pt x="9284" y="6344"/>
                  </a:cubicBezTo>
                  <a:cubicBezTo>
                    <a:pt x="9263" y="6329"/>
                    <a:pt x="5544" y="2611"/>
                    <a:pt x="5518" y="2580"/>
                  </a:cubicBezTo>
                  <a:cubicBezTo>
                    <a:pt x="5384" y="2415"/>
                    <a:pt x="5406" y="2184"/>
                    <a:pt x="5544" y="2044"/>
                  </a:cubicBezTo>
                  <a:lnTo>
                    <a:pt x="6091" y="1497"/>
                  </a:lnTo>
                  <a:cubicBezTo>
                    <a:pt x="6169" y="1419"/>
                    <a:pt x="6271" y="1380"/>
                    <a:pt x="6373" y="1380"/>
                  </a:cubicBezTo>
                  <a:close/>
                  <a:moveTo>
                    <a:pt x="5407" y="3024"/>
                  </a:moveTo>
                  <a:lnTo>
                    <a:pt x="8834" y="6452"/>
                  </a:lnTo>
                  <a:lnTo>
                    <a:pt x="5376" y="9908"/>
                  </a:lnTo>
                  <a:cubicBezTo>
                    <a:pt x="5331" y="9463"/>
                    <a:pt x="5333" y="9304"/>
                    <a:pt x="5216" y="9065"/>
                  </a:cubicBezTo>
                  <a:cubicBezTo>
                    <a:pt x="5037" y="8691"/>
                    <a:pt x="4670" y="8423"/>
                    <a:pt x="4242" y="8378"/>
                  </a:cubicBezTo>
                  <a:lnTo>
                    <a:pt x="4218" y="8377"/>
                  </a:lnTo>
                  <a:cubicBezTo>
                    <a:pt x="3831" y="8338"/>
                    <a:pt x="3523" y="8027"/>
                    <a:pt x="3481" y="7641"/>
                  </a:cubicBezTo>
                  <a:lnTo>
                    <a:pt x="3480" y="7614"/>
                  </a:lnTo>
                  <a:cubicBezTo>
                    <a:pt x="3421" y="7043"/>
                    <a:pt x="2964" y="6584"/>
                    <a:pt x="2392" y="6524"/>
                  </a:cubicBezTo>
                  <a:cubicBezTo>
                    <a:pt x="2343" y="6519"/>
                    <a:pt x="1993" y="6483"/>
                    <a:pt x="1953" y="6479"/>
                  </a:cubicBezTo>
                  <a:lnTo>
                    <a:pt x="5407" y="3024"/>
                  </a:lnTo>
                  <a:close/>
                  <a:moveTo>
                    <a:pt x="1700" y="6853"/>
                  </a:moveTo>
                  <a:lnTo>
                    <a:pt x="2347" y="6919"/>
                  </a:lnTo>
                  <a:cubicBezTo>
                    <a:pt x="2733" y="6958"/>
                    <a:pt x="3043" y="7269"/>
                    <a:pt x="3083" y="7656"/>
                  </a:cubicBezTo>
                  <a:lnTo>
                    <a:pt x="3085" y="7681"/>
                  </a:lnTo>
                  <a:cubicBezTo>
                    <a:pt x="3143" y="8254"/>
                    <a:pt x="3601" y="8712"/>
                    <a:pt x="4175" y="8772"/>
                  </a:cubicBezTo>
                  <a:lnTo>
                    <a:pt x="4199" y="8773"/>
                  </a:lnTo>
                  <a:cubicBezTo>
                    <a:pt x="4586" y="8812"/>
                    <a:pt x="4894" y="9123"/>
                    <a:pt x="4936" y="9511"/>
                  </a:cubicBezTo>
                  <a:lnTo>
                    <a:pt x="5004" y="10157"/>
                  </a:lnTo>
                  <a:cubicBezTo>
                    <a:pt x="4518" y="10184"/>
                    <a:pt x="4040" y="10209"/>
                    <a:pt x="3704" y="10228"/>
                  </a:cubicBezTo>
                  <a:lnTo>
                    <a:pt x="1630" y="8153"/>
                  </a:lnTo>
                  <a:cubicBezTo>
                    <a:pt x="1642" y="7919"/>
                    <a:pt x="1686" y="7104"/>
                    <a:pt x="1700" y="6853"/>
                  </a:cubicBezTo>
                  <a:close/>
                  <a:moveTo>
                    <a:pt x="1598" y="8683"/>
                  </a:moveTo>
                  <a:lnTo>
                    <a:pt x="3173" y="10258"/>
                  </a:lnTo>
                  <a:lnTo>
                    <a:pt x="2267" y="10308"/>
                  </a:lnTo>
                  <a:cubicBezTo>
                    <a:pt x="2254" y="10308"/>
                    <a:pt x="2242" y="10309"/>
                    <a:pt x="2230" y="10309"/>
                  </a:cubicBezTo>
                  <a:cubicBezTo>
                    <a:pt x="1860" y="10309"/>
                    <a:pt x="1549" y="10008"/>
                    <a:pt x="1549" y="9626"/>
                  </a:cubicBezTo>
                  <a:cubicBezTo>
                    <a:pt x="1549" y="9591"/>
                    <a:pt x="1546" y="9639"/>
                    <a:pt x="1598" y="8683"/>
                  </a:cubicBezTo>
                  <a:close/>
                  <a:moveTo>
                    <a:pt x="4145" y="3726"/>
                  </a:moveTo>
                  <a:cubicBezTo>
                    <a:pt x="1176" y="6694"/>
                    <a:pt x="1323" y="6519"/>
                    <a:pt x="1318" y="6626"/>
                  </a:cubicBezTo>
                  <a:cubicBezTo>
                    <a:pt x="1293" y="7088"/>
                    <a:pt x="1221" y="8377"/>
                    <a:pt x="1155" y="9566"/>
                  </a:cubicBezTo>
                  <a:cubicBezTo>
                    <a:pt x="1122" y="10188"/>
                    <a:pt x="1620" y="10703"/>
                    <a:pt x="2229" y="10703"/>
                  </a:cubicBezTo>
                  <a:cubicBezTo>
                    <a:pt x="2250" y="10703"/>
                    <a:pt x="2270" y="10702"/>
                    <a:pt x="2291" y="10701"/>
                  </a:cubicBezTo>
                  <a:cubicBezTo>
                    <a:pt x="5364" y="10531"/>
                    <a:pt x="5286" y="10554"/>
                    <a:pt x="5361" y="10480"/>
                  </a:cubicBezTo>
                  <a:lnTo>
                    <a:pt x="8218" y="7623"/>
                  </a:lnTo>
                  <a:lnTo>
                    <a:pt x="8218" y="11494"/>
                  </a:lnTo>
                  <a:cubicBezTo>
                    <a:pt x="8218" y="11524"/>
                    <a:pt x="8192" y="11548"/>
                    <a:pt x="8162" y="11548"/>
                  </a:cubicBezTo>
                  <a:lnTo>
                    <a:pt x="450" y="11548"/>
                  </a:lnTo>
                  <a:cubicBezTo>
                    <a:pt x="420" y="11548"/>
                    <a:pt x="396" y="11524"/>
                    <a:pt x="396" y="11494"/>
                  </a:cubicBezTo>
                  <a:lnTo>
                    <a:pt x="396" y="3779"/>
                  </a:lnTo>
                  <a:cubicBezTo>
                    <a:pt x="396" y="3749"/>
                    <a:pt x="420" y="3726"/>
                    <a:pt x="450" y="3726"/>
                  </a:cubicBezTo>
                  <a:close/>
                  <a:moveTo>
                    <a:pt x="8677" y="0"/>
                  </a:moveTo>
                  <a:cubicBezTo>
                    <a:pt x="8158" y="0"/>
                    <a:pt x="7667" y="202"/>
                    <a:pt x="7301" y="570"/>
                  </a:cubicBezTo>
                  <a:lnTo>
                    <a:pt x="6776" y="1095"/>
                  </a:lnTo>
                  <a:cubicBezTo>
                    <a:pt x="6652" y="1022"/>
                    <a:pt x="6512" y="985"/>
                    <a:pt x="6373" y="985"/>
                  </a:cubicBezTo>
                  <a:cubicBezTo>
                    <a:pt x="6170" y="985"/>
                    <a:pt x="5966" y="1063"/>
                    <a:pt x="5811" y="1216"/>
                  </a:cubicBezTo>
                  <a:cubicBezTo>
                    <a:pt x="5499" y="1529"/>
                    <a:pt x="5283" y="1742"/>
                    <a:pt x="5252" y="1777"/>
                  </a:cubicBezTo>
                  <a:lnTo>
                    <a:pt x="2654" y="1777"/>
                  </a:lnTo>
                  <a:cubicBezTo>
                    <a:pt x="2545" y="1777"/>
                    <a:pt x="2455" y="1865"/>
                    <a:pt x="2455" y="1976"/>
                  </a:cubicBezTo>
                  <a:cubicBezTo>
                    <a:pt x="2455" y="2083"/>
                    <a:pt x="2543" y="2173"/>
                    <a:pt x="2654" y="2173"/>
                  </a:cubicBezTo>
                  <a:lnTo>
                    <a:pt x="5047" y="2173"/>
                  </a:lnTo>
                  <a:cubicBezTo>
                    <a:pt x="5010" y="2363"/>
                    <a:pt x="5041" y="2562"/>
                    <a:pt x="5141" y="2731"/>
                  </a:cubicBezTo>
                  <a:lnTo>
                    <a:pt x="4542" y="3331"/>
                  </a:lnTo>
                  <a:lnTo>
                    <a:pt x="450" y="3331"/>
                  </a:lnTo>
                  <a:cubicBezTo>
                    <a:pt x="203" y="3331"/>
                    <a:pt x="1" y="3533"/>
                    <a:pt x="1" y="3779"/>
                  </a:cubicBezTo>
                  <a:lnTo>
                    <a:pt x="1" y="11494"/>
                  </a:lnTo>
                  <a:cubicBezTo>
                    <a:pt x="1" y="11740"/>
                    <a:pt x="203" y="11942"/>
                    <a:pt x="450" y="11942"/>
                  </a:cubicBezTo>
                  <a:lnTo>
                    <a:pt x="8162" y="11942"/>
                  </a:lnTo>
                  <a:cubicBezTo>
                    <a:pt x="8409" y="11942"/>
                    <a:pt x="8611" y="11740"/>
                    <a:pt x="8611" y="11494"/>
                  </a:cubicBezTo>
                  <a:lnTo>
                    <a:pt x="8611" y="7231"/>
                  </a:lnTo>
                  <a:lnTo>
                    <a:pt x="9127" y="6715"/>
                  </a:lnTo>
                  <a:cubicBezTo>
                    <a:pt x="9251" y="6789"/>
                    <a:pt x="9392" y="6824"/>
                    <a:pt x="9529" y="6824"/>
                  </a:cubicBezTo>
                  <a:cubicBezTo>
                    <a:pt x="9612" y="6824"/>
                    <a:pt x="9693" y="6812"/>
                    <a:pt x="9770" y="6787"/>
                  </a:cubicBezTo>
                  <a:lnTo>
                    <a:pt x="9770" y="11494"/>
                  </a:lnTo>
                  <a:cubicBezTo>
                    <a:pt x="9770" y="12379"/>
                    <a:pt x="9049" y="13101"/>
                    <a:pt x="8162" y="13101"/>
                  </a:cubicBezTo>
                  <a:lnTo>
                    <a:pt x="6697" y="13101"/>
                  </a:lnTo>
                  <a:cubicBezTo>
                    <a:pt x="6589" y="13101"/>
                    <a:pt x="6499" y="13188"/>
                    <a:pt x="6499" y="13299"/>
                  </a:cubicBezTo>
                  <a:cubicBezTo>
                    <a:pt x="6499" y="13408"/>
                    <a:pt x="6588" y="13498"/>
                    <a:pt x="6697" y="13498"/>
                  </a:cubicBezTo>
                  <a:lnTo>
                    <a:pt x="8162" y="13498"/>
                  </a:lnTo>
                  <a:cubicBezTo>
                    <a:pt x="9268" y="13498"/>
                    <a:pt x="10165" y="12597"/>
                    <a:pt x="10165" y="11495"/>
                  </a:cubicBezTo>
                  <a:lnTo>
                    <a:pt x="10165" y="6521"/>
                  </a:lnTo>
                  <a:lnTo>
                    <a:pt x="10638" y="6045"/>
                  </a:lnTo>
                  <a:cubicBezTo>
                    <a:pt x="10899" y="5784"/>
                    <a:pt x="10940" y="5386"/>
                    <a:pt x="10760" y="5081"/>
                  </a:cubicBezTo>
                  <a:lnTo>
                    <a:pt x="11285" y="4556"/>
                  </a:lnTo>
                  <a:cubicBezTo>
                    <a:pt x="12046" y="3794"/>
                    <a:pt x="12046" y="2562"/>
                    <a:pt x="11285" y="1802"/>
                  </a:cubicBezTo>
                  <a:lnTo>
                    <a:pt x="10053" y="570"/>
                  </a:lnTo>
                  <a:cubicBezTo>
                    <a:pt x="9685" y="202"/>
                    <a:pt x="9197" y="0"/>
                    <a:pt x="86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43"/>
          <p:cNvSpPr txBox="1"/>
          <p:nvPr>
            <p:ph type="title"/>
          </p:nvPr>
        </p:nvSpPr>
        <p:spPr>
          <a:xfrm>
            <a:off x="310896" y="445025"/>
            <a:ext cx="85197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42 total violations</a:t>
            </a:r>
            <a:endParaRPr/>
          </a:p>
          <a:p>
            <a:pPr indent="0" lvl="0" marL="0" rtl="0" algn="l">
              <a:spcBef>
                <a:spcPts val="0"/>
              </a:spcBef>
              <a:spcAft>
                <a:spcPts val="0"/>
              </a:spcAft>
              <a:buNone/>
            </a:pPr>
            <a:r>
              <a:t/>
            </a:r>
            <a:endParaRPr/>
          </a:p>
        </p:txBody>
      </p:sp>
      <p:sp>
        <p:nvSpPr>
          <p:cNvPr id="1870" name="Google Shape;1870;p43"/>
          <p:cNvSpPr txBox="1"/>
          <p:nvPr/>
        </p:nvSpPr>
        <p:spPr>
          <a:xfrm>
            <a:off x="1659600" y="1311525"/>
            <a:ext cx="603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000">
              <a:solidFill>
                <a:schemeClr val="dk1"/>
              </a:solidFill>
              <a:latin typeface="Bungee"/>
              <a:ea typeface="Bungee"/>
              <a:cs typeface="Bungee"/>
              <a:sym typeface="Bungee"/>
            </a:endParaRPr>
          </a:p>
        </p:txBody>
      </p:sp>
      <p:pic>
        <p:nvPicPr>
          <p:cNvPr id="1871" name="Google Shape;1871;p43"/>
          <p:cNvPicPr preferRelativeResize="0"/>
          <p:nvPr/>
        </p:nvPicPr>
        <p:blipFill>
          <a:blip r:embed="rId3">
            <a:alphaModFix/>
          </a:blip>
          <a:stretch>
            <a:fillRect/>
          </a:stretch>
        </p:blipFill>
        <p:spPr>
          <a:xfrm>
            <a:off x="2581450" y="1235500"/>
            <a:ext cx="3596650" cy="338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te Pastel Grid Backgrounds for Social Media by Slidesgo">
  <a:themeElements>
    <a:clrScheme name="Simple Light">
      <a:dk1>
        <a:srgbClr val="4E248B"/>
      </a:dk1>
      <a:lt1>
        <a:srgbClr val="9A77FD"/>
      </a:lt1>
      <a:dk2>
        <a:srgbClr val="BB9EF9"/>
      </a:dk2>
      <a:lt2>
        <a:srgbClr val="FFCE88"/>
      </a:lt2>
      <a:accent1>
        <a:srgbClr val="F8E991"/>
      </a:accent1>
      <a:accent2>
        <a:srgbClr val="D5FFBB"/>
      </a:accent2>
      <a:accent3>
        <a:srgbClr val="F0A8FF"/>
      </a:accent3>
      <a:accent4>
        <a:srgbClr val="D5FFFB"/>
      </a:accent4>
      <a:accent5>
        <a:srgbClr val="FFFFFF"/>
      </a:accent5>
      <a:accent6>
        <a:srgbClr val="FFFFFF"/>
      </a:accent6>
      <a:hlink>
        <a:srgbClr val="4E24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